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369" r:id="rId3"/>
    <p:sldId id="377" r:id="rId4"/>
    <p:sldId id="370" r:id="rId5"/>
    <p:sldId id="378" r:id="rId6"/>
    <p:sldId id="379" r:id="rId7"/>
    <p:sldId id="380" r:id="rId8"/>
    <p:sldId id="381" r:id="rId9"/>
    <p:sldId id="382" r:id="rId10"/>
    <p:sldId id="383" r:id="rId11"/>
    <p:sldId id="272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7" autoAdjust="0"/>
    <p:restoredTop sz="94660"/>
  </p:normalViewPr>
  <p:slideViewPr>
    <p:cSldViewPr snapToGrid="0">
      <p:cViewPr varScale="1">
        <p:scale>
          <a:sx n="77" d="100"/>
          <a:sy n="77" d="100"/>
        </p:scale>
        <p:origin x="40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499A5B-0BA3-4CF2-93A9-95B6044F67C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2B42B78-A515-45A1-9419-B3F12ACF1DE9}">
      <dgm:prSet custT="1"/>
      <dgm:spPr/>
      <dgm:t>
        <a:bodyPr/>
        <a:lstStyle/>
        <a:p>
          <a:pPr rtl="0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Неосязаемость. Образовательные услуги нельзя увидеть, попробовать, ощутить до тех пор, пока они не будет приобретены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D87096-24A4-49B8-A479-ADDB41306CCE}" type="parTrans" cxnId="{3EA16398-2A0A-48E4-B7ED-D36D31D011BF}">
      <dgm:prSet/>
      <dgm:spPr/>
      <dgm:t>
        <a:bodyPr/>
        <a:lstStyle/>
        <a:p>
          <a:endParaRPr lang="ru-RU"/>
        </a:p>
      </dgm:t>
    </dgm:pt>
    <dgm:pt modelId="{B777365E-0D86-482C-9A54-9DB358EDFCD5}" type="sibTrans" cxnId="{3EA16398-2A0A-48E4-B7ED-D36D31D011BF}">
      <dgm:prSet/>
      <dgm:spPr/>
      <dgm:t>
        <a:bodyPr/>
        <a:lstStyle/>
        <a:p>
          <a:endParaRPr lang="ru-RU"/>
        </a:p>
      </dgm:t>
    </dgm:pt>
    <dgm:pt modelId="{00E9E555-31C5-450D-8FAA-63D182A70FA7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Неразделимость. Образовательная услуга неотделима от субъектов, оказывающих услугу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B9AB02-EF7B-404C-BC3D-78B3E7C41A2A}" type="parTrans" cxnId="{09AD2584-D875-45B0-B38A-96CD13CBC674}">
      <dgm:prSet/>
      <dgm:spPr/>
      <dgm:t>
        <a:bodyPr/>
        <a:lstStyle/>
        <a:p>
          <a:endParaRPr lang="ru-RU"/>
        </a:p>
      </dgm:t>
    </dgm:pt>
    <dgm:pt modelId="{1C8CAFA9-BF76-480C-ADCC-7D4A2B1FFEC2}" type="sibTrans" cxnId="{09AD2584-D875-45B0-B38A-96CD13CBC674}">
      <dgm:prSet/>
      <dgm:spPr/>
      <dgm:t>
        <a:bodyPr/>
        <a:lstStyle/>
        <a:p>
          <a:endParaRPr lang="ru-RU"/>
        </a:p>
      </dgm:t>
    </dgm:pt>
    <dgm:pt modelId="{065F53F2-C226-480A-8A81-2B34D4DDA1BE}">
      <dgm:prSet custT="1"/>
      <dgm:spPr/>
      <dgm:t>
        <a:bodyPr/>
        <a:lstStyle/>
        <a:p>
          <a:pPr rtl="0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Непостоянство. Образовательная услуга непостоянна по качеству. Это качество зависит от времени и места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предосатвления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услуги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E2D992-7641-482A-9B48-66CFB07A0EFA}" type="parTrans" cxnId="{8588BEFA-007D-4147-BE96-8115460BE3EA}">
      <dgm:prSet/>
      <dgm:spPr/>
      <dgm:t>
        <a:bodyPr/>
        <a:lstStyle/>
        <a:p>
          <a:endParaRPr lang="ru-RU"/>
        </a:p>
      </dgm:t>
    </dgm:pt>
    <dgm:pt modelId="{0E760774-4F70-4216-A153-6C777FAADF13}" type="sibTrans" cxnId="{8588BEFA-007D-4147-BE96-8115460BE3EA}">
      <dgm:prSet/>
      <dgm:spPr/>
      <dgm:t>
        <a:bodyPr/>
        <a:lstStyle/>
        <a:p>
          <a:endParaRPr lang="ru-RU"/>
        </a:p>
      </dgm:t>
    </dgm:pt>
    <dgm:pt modelId="{E022C435-9A70-400F-B67D-63B377A0A8EF}">
      <dgm:prSet custT="1"/>
      <dgm:spPr/>
      <dgm:t>
        <a:bodyPr/>
        <a:lstStyle/>
        <a:p>
          <a:pPr rtl="0"/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Несохраняемость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Образовательная услуга недолговечна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294354-AE57-4C5B-8926-8B9FE791E580}" type="parTrans" cxnId="{FD953821-ACEE-4BC1-AAFF-E0555E42D5BF}">
      <dgm:prSet/>
      <dgm:spPr/>
      <dgm:t>
        <a:bodyPr/>
        <a:lstStyle/>
        <a:p>
          <a:endParaRPr lang="ru-RU"/>
        </a:p>
      </dgm:t>
    </dgm:pt>
    <dgm:pt modelId="{800B9DC1-A0FA-4E69-97D9-80C1D3D74D19}" type="sibTrans" cxnId="{FD953821-ACEE-4BC1-AAFF-E0555E42D5BF}">
      <dgm:prSet/>
      <dgm:spPr/>
      <dgm:t>
        <a:bodyPr/>
        <a:lstStyle/>
        <a:p>
          <a:endParaRPr lang="ru-RU"/>
        </a:p>
      </dgm:t>
    </dgm:pt>
    <dgm:pt modelId="{6C0BAA47-704F-44F6-A5E0-2A7FCD69A83D}" type="pres">
      <dgm:prSet presAssocID="{03499A5B-0BA3-4CF2-93A9-95B6044F67CA}" presName="Name0" presStyleCnt="0">
        <dgm:presLayoutVars>
          <dgm:chMax val="7"/>
          <dgm:chPref val="7"/>
          <dgm:dir/>
        </dgm:presLayoutVars>
      </dgm:prSet>
      <dgm:spPr/>
    </dgm:pt>
    <dgm:pt modelId="{CC34E6FB-5FD6-43A1-993D-5400B523F7E5}" type="pres">
      <dgm:prSet presAssocID="{03499A5B-0BA3-4CF2-93A9-95B6044F67CA}" presName="Name1" presStyleCnt="0"/>
      <dgm:spPr/>
    </dgm:pt>
    <dgm:pt modelId="{87DD35F8-7471-42E8-9C1C-9AE64C8A4FF3}" type="pres">
      <dgm:prSet presAssocID="{03499A5B-0BA3-4CF2-93A9-95B6044F67CA}" presName="cycle" presStyleCnt="0"/>
      <dgm:spPr/>
    </dgm:pt>
    <dgm:pt modelId="{48BE800C-1DBB-46E2-B46A-85136165654B}" type="pres">
      <dgm:prSet presAssocID="{03499A5B-0BA3-4CF2-93A9-95B6044F67CA}" presName="srcNode" presStyleLbl="node1" presStyleIdx="0" presStyleCnt="4"/>
      <dgm:spPr/>
    </dgm:pt>
    <dgm:pt modelId="{1DA1788E-AB02-4D10-B333-40A3F342B779}" type="pres">
      <dgm:prSet presAssocID="{03499A5B-0BA3-4CF2-93A9-95B6044F67CA}" presName="conn" presStyleLbl="parChTrans1D2" presStyleIdx="0" presStyleCnt="1"/>
      <dgm:spPr/>
    </dgm:pt>
    <dgm:pt modelId="{86C13325-6721-49DF-B756-B101E60D9FDB}" type="pres">
      <dgm:prSet presAssocID="{03499A5B-0BA3-4CF2-93A9-95B6044F67CA}" presName="extraNode" presStyleLbl="node1" presStyleIdx="0" presStyleCnt="4"/>
      <dgm:spPr/>
    </dgm:pt>
    <dgm:pt modelId="{66F847C6-112E-44CA-8ED2-34991870D689}" type="pres">
      <dgm:prSet presAssocID="{03499A5B-0BA3-4CF2-93A9-95B6044F67CA}" presName="dstNode" presStyleLbl="node1" presStyleIdx="0" presStyleCnt="4"/>
      <dgm:spPr/>
    </dgm:pt>
    <dgm:pt modelId="{34E0B415-6AFF-4902-A036-171C5F7B0A17}" type="pres">
      <dgm:prSet presAssocID="{72B42B78-A515-45A1-9419-B3F12ACF1DE9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3520C3-B1A1-465B-8E59-2E4F599F6D79}" type="pres">
      <dgm:prSet presAssocID="{72B42B78-A515-45A1-9419-B3F12ACF1DE9}" presName="accent_1" presStyleCnt="0"/>
      <dgm:spPr/>
    </dgm:pt>
    <dgm:pt modelId="{CA522194-3400-4A56-A1F7-F7F6BDA0E1DE}" type="pres">
      <dgm:prSet presAssocID="{72B42B78-A515-45A1-9419-B3F12ACF1DE9}" presName="accentRepeatNode" presStyleLbl="solidFgAcc1" presStyleIdx="0" presStyleCnt="4"/>
      <dgm:spPr/>
    </dgm:pt>
    <dgm:pt modelId="{7BA44BC3-8EA7-4964-959A-D18B6337F4F8}" type="pres">
      <dgm:prSet presAssocID="{00E9E555-31C5-450D-8FAA-63D182A70FA7}" presName="text_2" presStyleLbl="node1" presStyleIdx="1" presStyleCnt="4" custLinFactNeighborX="-340" custLinFactNeighborY="13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C9909F-A914-4006-8EA8-A28E9E3042EA}" type="pres">
      <dgm:prSet presAssocID="{00E9E555-31C5-450D-8FAA-63D182A70FA7}" presName="accent_2" presStyleCnt="0"/>
      <dgm:spPr/>
    </dgm:pt>
    <dgm:pt modelId="{67666E1C-67C1-4D96-A43C-28224DB9AFF9}" type="pres">
      <dgm:prSet presAssocID="{00E9E555-31C5-450D-8FAA-63D182A70FA7}" presName="accentRepeatNode" presStyleLbl="solidFgAcc1" presStyleIdx="1" presStyleCnt="4"/>
      <dgm:spPr/>
    </dgm:pt>
    <dgm:pt modelId="{AB1850CE-DDC5-46FB-AB88-A74A1C3B223B}" type="pres">
      <dgm:prSet presAssocID="{065F53F2-C226-480A-8A81-2B34D4DDA1BE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B7635C-1702-4BA5-A109-8F3772380B36}" type="pres">
      <dgm:prSet presAssocID="{065F53F2-C226-480A-8A81-2B34D4DDA1BE}" presName="accent_3" presStyleCnt="0"/>
      <dgm:spPr/>
    </dgm:pt>
    <dgm:pt modelId="{5608F6C7-11E0-4612-B606-8B2CA0E9C8C9}" type="pres">
      <dgm:prSet presAssocID="{065F53F2-C226-480A-8A81-2B34D4DDA1BE}" presName="accentRepeatNode" presStyleLbl="solidFgAcc1" presStyleIdx="2" presStyleCnt="4"/>
      <dgm:spPr/>
    </dgm:pt>
    <dgm:pt modelId="{13ECD53B-65F8-4834-81C5-30E10CA8654F}" type="pres">
      <dgm:prSet presAssocID="{E022C435-9A70-400F-B67D-63B377A0A8EF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98A03D-89C6-42C2-97B9-CEF964CC09EA}" type="pres">
      <dgm:prSet presAssocID="{E022C435-9A70-400F-B67D-63B377A0A8EF}" presName="accent_4" presStyleCnt="0"/>
      <dgm:spPr/>
    </dgm:pt>
    <dgm:pt modelId="{CFD0BF96-F320-423B-9FB0-8847929EA059}" type="pres">
      <dgm:prSet presAssocID="{E022C435-9A70-400F-B67D-63B377A0A8EF}" presName="accentRepeatNode" presStyleLbl="solidFgAcc1" presStyleIdx="3" presStyleCnt="4"/>
      <dgm:spPr/>
    </dgm:pt>
  </dgm:ptLst>
  <dgm:cxnLst>
    <dgm:cxn modelId="{B7961EE0-EF85-467B-B17C-5B32F6D9CC28}" type="presOf" srcId="{065F53F2-C226-480A-8A81-2B34D4DDA1BE}" destId="{AB1850CE-DDC5-46FB-AB88-A74A1C3B223B}" srcOrd="0" destOrd="0" presId="urn:microsoft.com/office/officeart/2008/layout/VerticalCurvedList"/>
    <dgm:cxn modelId="{031F227D-1EF1-4EB4-B40E-42F8C39C5220}" type="presOf" srcId="{E022C435-9A70-400F-B67D-63B377A0A8EF}" destId="{13ECD53B-65F8-4834-81C5-30E10CA8654F}" srcOrd="0" destOrd="0" presId="urn:microsoft.com/office/officeart/2008/layout/VerticalCurvedList"/>
    <dgm:cxn modelId="{ECCBDF3A-D23C-4545-BC7D-2239916E5625}" type="presOf" srcId="{00E9E555-31C5-450D-8FAA-63D182A70FA7}" destId="{7BA44BC3-8EA7-4964-959A-D18B6337F4F8}" srcOrd="0" destOrd="0" presId="urn:microsoft.com/office/officeart/2008/layout/VerticalCurvedList"/>
    <dgm:cxn modelId="{FD953821-ACEE-4BC1-AAFF-E0555E42D5BF}" srcId="{03499A5B-0BA3-4CF2-93A9-95B6044F67CA}" destId="{E022C435-9A70-400F-B67D-63B377A0A8EF}" srcOrd="3" destOrd="0" parTransId="{77294354-AE57-4C5B-8926-8B9FE791E580}" sibTransId="{800B9DC1-A0FA-4E69-97D9-80C1D3D74D19}"/>
    <dgm:cxn modelId="{8661AF4B-7594-4413-9561-DC70F8113506}" type="presOf" srcId="{03499A5B-0BA3-4CF2-93A9-95B6044F67CA}" destId="{6C0BAA47-704F-44F6-A5E0-2A7FCD69A83D}" srcOrd="0" destOrd="0" presId="urn:microsoft.com/office/officeart/2008/layout/VerticalCurvedList"/>
    <dgm:cxn modelId="{09AD2584-D875-45B0-B38A-96CD13CBC674}" srcId="{03499A5B-0BA3-4CF2-93A9-95B6044F67CA}" destId="{00E9E555-31C5-450D-8FAA-63D182A70FA7}" srcOrd="1" destOrd="0" parTransId="{6FB9AB02-EF7B-404C-BC3D-78B3E7C41A2A}" sibTransId="{1C8CAFA9-BF76-480C-ADCC-7D4A2B1FFEC2}"/>
    <dgm:cxn modelId="{6C90803B-64A2-4200-B88C-BA37BEFB6594}" type="presOf" srcId="{72B42B78-A515-45A1-9419-B3F12ACF1DE9}" destId="{34E0B415-6AFF-4902-A036-171C5F7B0A17}" srcOrd="0" destOrd="0" presId="urn:microsoft.com/office/officeart/2008/layout/VerticalCurvedList"/>
    <dgm:cxn modelId="{3EA16398-2A0A-48E4-B7ED-D36D31D011BF}" srcId="{03499A5B-0BA3-4CF2-93A9-95B6044F67CA}" destId="{72B42B78-A515-45A1-9419-B3F12ACF1DE9}" srcOrd="0" destOrd="0" parTransId="{DBD87096-24A4-49B8-A479-ADDB41306CCE}" sibTransId="{B777365E-0D86-482C-9A54-9DB358EDFCD5}"/>
    <dgm:cxn modelId="{8210D3C2-BA14-4BB0-A7D5-75BA4228DC19}" type="presOf" srcId="{B777365E-0D86-482C-9A54-9DB358EDFCD5}" destId="{1DA1788E-AB02-4D10-B333-40A3F342B779}" srcOrd="0" destOrd="0" presId="urn:microsoft.com/office/officeart/2008/layout/VerticalCurvedList"/>
    <dgm:cxn modelId="{8588BEFA-007D-4147-BE96-8115460BE3EA}" srcId="{03499A5B-0BA3-4CF2-93A9-95B6044F67CA}" destId="{065F53F2-C226-480A-8A81-2B34D4DDA1BE}" srcOrd="2" destOrd="0" parTransId="{D6E2D992-7641-482A-9B48-66CFB07A0EFA}" sibTransId="{0E760774-4F70-4216-A153-6C777FAADF13}"/>
    <dgm:cxn modelId="{3E28E441-5BE3-48C6-A2B2-06AA9A6D6B06}" type="presParOf" srcId="{6C0BAA47-704F-44F6-A5E0-2A7FCD69A83D}" destId="{CC34E6FB-5FD6-43A1-993D-5400B523F7E5}" srcOrd="0" destOrd="0" presId="urn:microsoft.com/office/officeart/2008/layout/VerticalCurvedList"/>
    <dgm:cxn modelId="{BA5981B0-BC85-467B-A6ED-5861CB063F9B}" type="presParOf" srcId="{CC34E6FB-5FD6-43A1-993D-5400B523F7E5}" destId="{87DD35F8-7471-42E8-9C1C-9AE64C8A4FF3}" srcOrd="0" destOrd="0" presId="urn:microsoft.com/office/officeart/2008/layout/VerticalCurvedList"/>
    <dgm:cxn modelId="{0853B9AA-1E80-44C0-B4FD-0C7BD65B861E}" type="presParOf" srcId="{87DD35F8-7471-42E8-9C1C-9AE64C8A4FF3}" destId="{48BE800C-1DBB-46E2-B46A-85136165654B}" srcOrd="0" destOrd="0" presId="urn:microsoft.com/office/officeart/2008/layout/VerticalCurvedList"/>
    <dgm:cxn modelId="{7409574C-EA66-431C-ADB4-996545CEBD8E}" type="presParOf" srcId="{87DD35F8-7471-42E8-9C1C-9AE64C8A4FF3}" destId="{1DA1788E-AB02-4D10-B333-40A3F342B779}" srcOrd="1" destOrd="0" presId="urn:microsoft.com/office/officeart/2008/layout/VerticalCurvedList"/>
    <dgm:cxn modelId="{8584F2B5-5FA8-4878-98F4-3C0B65EB17E9}" type="presParOf" srcId="{87DD35F8-7471-42E8-9C1C-9AE64C8A4FF3}" destId="{86C13325-6721-49DF-B756-B101E60D9FDB}" srcOrd="2" destOrd="0" presId="urn:microsoft.com/office/officeart/2008/layout/VerticalCurvedList"/>
    <dgm:cxn modelId="{749ECA5E-A53C-4F83-A61F-263C48514A34}" type="presParOf" srcId="{87DD35F8-7471-42E8-9C1C-9AE64C8A4FF3}" destId="{66F847C6-112E-44CA-8ED2-34991870D689}" srcOrd="3" destOrd="0" presId="urn:microsoft.com/office/officeart/2008/layout/VerticalCurvedList"/>
    <dgm:cxn modelId="{3713C21F-3820-460E-8A3A-DFA02AE79A30}" type="presParOf" srcId="{CC34E6FB-5FD6-43A1-993D-5400B523F7E5}" destId="{34E0B415-6AFF-4902-A036-171C5F7B0A17}" srcOrd="1" destOrd="0" presId="urn:microsoft.com/office/officeart/2008/layout/VerticalCurvedList"/>
    <dgm:cxn modelId="{CCE22368-F3C0-4AEC-885B-92A6CDBB72BD}" type="presParOf" srcId="{CC34E6FB-5FD6-43A1-993D-5400B523F7E5}" destId="{D93520C3-B1A1-465B-8E59-2E4F599F6D79}" srcOrd="2" destOrd="0" presId="urn:microsoft.com/office/officeart/2008/layout/VerticalCurvedList"/>
    <dgm:cxn modelId="{8FDFCE09-50E5-4C26-9E9E-E15D539D0E20}" type="presParOf" srcId="{D93520C3-B1A1-465B-8E59-2E4F599F6D79}" destId="{CA522194-3400-4A56-A1F7-F7F6BDA0E1DE}" srcOrd="0" destOrd="0" presId="urn:microsoft.com/office/officeart/2008/layout/VerticalCurvedList"/>
    <dgm:cxn modelId="{2CD5CC43-79A3-4142-B77B-6B00ACC21127}" type="presParOf" srcId="{CC34E6FB-5FD6-43A1-993D-5400B523F7E5}" destId="{7BA44BC3-8EA7-4964-959A-D18B6337F4F8}" srcOrd="3" destOrd="0" presId="urn:microsoft.com/office/officeart/2008/layout/VerticalCurvedList"/>
    <dgm:cxn modelId="{BF31FE1D-21FA-435A-B7E1-CC333F1E6714}" type="presParOf" srcId="{CC34E6FB-5FD6-43A1-993D-5400B523F7E5}" destId="{7FC9909F-A914-4006-8EA8-A28E9E3042EA}" srcOrd="4" destOrd="0" presId="urn:microsoft.com/office/officeart/2008/layout/VerticalCurvedList"/>
    <dgm:cxn modelId="{1003CA19-A865-4964-9489-388A71C64ECB}" type="presParOf" srcId="{7FC9909F-A914-4006-8EA8-A28E9E3042EA}" destId="{67666E1C-67C1-4D96-A43C-28224DB9AFF9}" srcOrd="0" destOrd="0" presId="urn:microsoft.com/office/officeart/2008/layout/VerticalCurvedList"/>
    <dgm:cxn modelId="{070EE967-EE72-4D25-937A-47EFB1A3CD8F}" type="presParOf" srcId="{CC34E6FB-5FD6-43A1-993D-5400B523F7E5}" destId="{AB1850CE-DDC5-46FB-AB88-A74A1C3B223B}" srcOrd="5" destOrd="0" presId="urn:microsoft.com/office/officeart/2008/layout/VerticalCurvedList"/>
    <dgm:cxn modelId="{F7C3E118-10CC-4561-BC21-065FF6369064}" type="presParOf" srcId="{CC34E6FB-5FD6-43A1-993D-5400B523F7E5}" destId="{ADB7635C-1702-4BA5-A109-8F3772380B36}" srcOrd="6" destOrd="0" presId="urn:microsoft.com/office/officeart/2008/layout/VerticalCurvedList"/>
    <dgm:cxn modelId="{3663289F-47C7-4C1B-8A16-4D5072F8906D}" type="presParOf" srcId="{ADB7635C-1702-4BA5-A109-8F3772380B36}" destId="{5608F6C7-11E0-4612-B606-8B2CA0E9C8C9}" srcOrd="0" destOrd="0" presId="urn:microsoft.com/office/officeart/2008/layout/VerticalCurvedList"/>
    <dgm:cxn modelId="{4D68D9B8-F7CF-41BF-8F38-142CB4529675}" type="presParOf" srcId="{CC34E6FB-5FD6-43A1-993D-5400B523F7E5}" destId="{13ECD53B-65F8-4834-81C5-30E10CA8654F}" srcOrd="7" destOrd="0" presId="urn:microsoft.com/office/officeart/2008/layout/VerticalCurvedList"/>
    <dgm:cxn modelId="{068F51A2-B02E-49BC-83A9-69250AD00837}" type="presParOf" srcId="{CC34E6FB-5FD6-43A1-993D-5400B523F7E5}" destId="{DE98A03D-89C6-42C2-97B9-CEF964CC09EA}" srcOrd="8" destOrd="0" presId="urn:microsoft.com/office/officeart/2008/layout/VerticalCurvedList"/>
    <dgm:cxn modelId="{5E8A1E43-D20F-4F0F-9B99-210F2F528CF2}" type="presParOf" srcId="{DE98A03D-89C6-42C2-97B9-CEF964CC09EA}" destId="{CFD0BF96-F320-423B-9FB0-8847929EA05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36C0DA-C7E5-4243-B4EA-91798713039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C36AA80-9108-4AEB-8D4A-8AFD8F7F7519}">
      <dgm:prSet custT="1"/>
      <dgm:spPr/>
      <dgm:t>
        <a:bodyPr/>
        <a:lstStyle/>
        <a:p>
          <a:pPr rtl="0"/>
          <a:r>
            <a:rPr 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Субъекты маркетинговых отношений</a:t>
          </a:r>
          <a:endParaRPr lang="ru-RU" sz="20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325C65-E443-43ED-BBE8-F010E9B58F87}" type="parTrans" cxnId="{FEBEC742-99B8-43B3-82E6-9C1C46C88E0D}">
      <dgm:prSet/>
      <dgm:spPr/>
      <dgm:t>
        <a:bodyPr/>
        <a:lstStyle/>
        <a:p>
          <a:endParaRPr lang="ru-RU"/>
        </a:p>
      </dgm:t>
    </dgm:pt>
    <dgm:pt modelId="{73CB2480-9671-47B7-A5FF-27D880314E72}" type="sibTrans" cxnId="{FEBEC742-99B8-43B3-82E6-9C1C46C88E0D}">
      <dgm:prSet/>
      <dgm:spPr/>
      <dgm:t>
        <a:bodyPr/>
        <a:lstStyle/>
        <a:p>
          <a:endParaRPr lang="ru-RU"/>
        </a:p>
      </dgm:t>
    </dgm:pt>
    <dgm:pt modelId="{406D72A0-1EB1-4270-BA13-D7E8FCAB898E}">
      <dgm:prSet custT="1"/>
      <dgm:spPr/>
      <dgm:t>
        <a:bodyPr/>
        <a:lstStyle/>
        <a:p>
          <a:pPr rtl="0"/>
          <a:r>
            <a:rPr 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Функции субъектов маркетинговых отношений на рынке</a:t>
          </a:r>
          <a:endParaRPr lang="ru-RU" sz="20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1AAAEC-EFA9-434F-A3C3-43C1525DE27F}" type="parTrans" cxnId="{EF71AB69-A05B-4B92-AEA4-D7B3BD0CAB72}">
      <dgm:prSet/>
      <dgm:spPr/>
      <dgm:t>
        <a:bodyPr/>
        <a:lstStyle/>
        <a:p>
          <a:endParaRPr lang="ru-RU"/>
        </a:p>
      </dgm:t>
    </dgm:pt>
    <dgm:pt modelId="{B3333CB7-FED8-45CC-959C-DE068D4F3CC6}" type="sibTrans" cxnId="{EF71AB69-A05B-4B92-AEA4-D7B3BD0CAB72}">
      <dgm:prSet/>
      <dgm:spPr/>
      <dgm:t>
        <a:bodyPr/>
        <a:lstStyle/>
        <a:p>
          <a:endParaRPr lang="ru-RU"/>
        </a:p>
      </dgm:t>
    </dgm:pt>
    <dgm:pt modelId="{52537572-F3D6-4B4D-82E7-57557A338AEB}">
      <dgm:prSet custT="1"/>
      <dgm:spPr/>
      <dgm:t>
        <a:bodyPr/>
        <a:lstStyle/>
        <a:p>
          <a:pPr rtl="0"/>
          <a:r>
            <a:rPr 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Сфера действия</a:t>
          </a:r>
          <a:endParaRPr lang="ru-RU" sz="20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536807-D4A9-41E0-A16D-BA2DBE871FF1}" type="parTrans" cxnId="{97EAF6A5-F5EA-483B-B770-F8CAF6715E18}">
      <dgm:prSet/>
      <dgm:spPr/>
      <dgm:t>
        <a:bodyPr/>
        <a:lstStyle/>
        <a:p>
          <a:endParaRPr lang="ru-RU"/>
        </a:p>
      </dgm:t>
    </dgm:pt>
    <dgm:pt modelId="{89243ECF-F015-48B3-837A-1A20887225FD}" type="sibTrans" cxnId="{97EAF6A5-F5EA-483B-B770-F8CAF6715E18}">
      <dgm:prSet/>
      <dgm:spPr/>
      <dgm:t>
        <a:bodyPr/>
        <a:lstStyle/>
        <a:p>
          <a:endParaRPr lang="ru-RU"/>
        </a:p>
      </dgm:t>
    </dgm:pt>
    <dgm:pt modelId="{1281DF7E-5FD1-4A08-95F7-198B65A3463C}">
      <dgm:prSet custT="1"/>
      <dgm:spPr/>
      <dgm:t>
        <a:bodyPr/>
        <a:lstStyle/>
        <a:p>
          <a:pPr rtl="0"/>
          <a:r>
            <a:rPr 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Объекты маркетинга образовательных услуг</a:t>
          </a:r>
          <a:endParaRPr lang="ru-RU" sz="20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393564-D722-4923-B238-B84EDCEF9A0E}" type="parTrans" cxnId="{AE378BC5-618F-4713-84F4-5082421FF75F}">
      <dgm:prSet/>
      <dgm:spPr/>
      <dgm:t>
        <a:bodyPr/>
        <a:lstStyle/>
        <a:p>
          <a:endParaRPr lang="ru-RU"/>
        </a:p>
      </dgm:t>
    </dgm:pt>
    <dgm:pt modelId="{E5BE4FD9-F62F-4F9E-8994-37DB9FDAFB73}" type="sibTrans" cxnId="{AE378BC5-618F-4713-84F4-5082421FF75F}">
      <dgm:prSet/>
      <dgm:spPr/>
      <dgm:t>
        <a:bodyPr/>
        <a:lstStyle/>
        <a:p>
          <a:endParaRPr lang="ru-RU"/>
        </a:p>
      </dgm:t>
    </dgm:pt>
    <dgm:pt modelId="{E3B30C63-FC68-4EFC-A55C-59CEB13E831B}">
      <dgm:prSet custT="1"/>
      <dgm:spPr/>
      <dgm:t>
        <a:bodyPr/>
        <a:lstStyle/>
        <a:p>
          <a:pPr rtl="0"/>
          <a:r>
            <a:rPr lang="ru-RU" sz="2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Целевая ориентация и проблемное содержание</a:t>
          </a:r>
          <a:endParaRPr lang="ru-RU" sz="20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E1FB2E-5150-4A41-8639-30569344A4CD}" type="parTrans" cxnId="{938D951B-8935-4966-807D-BDFEE9FA5696}">
      <dgm:prSet/>
      <dgm:spPr/>
      <dgm:t>
        <a:bodyPr/>
        <a:lstStyle/>
        <a:p>
          <a:endParaRPr lang="ru-RU"/>
        </a:p>
      </dgm:t>
    </dgm:pt>
    <dgm:pt modelId="{402ACC96-59F2-47AF-A1A2-40F2EB1528F9}" type="sibTrans" cxnId="{938D951B-8935-4966-807D-BDFEE9FA5696}">
      <dgm:prSet/>
      <dgm:spPr/>
      <dgm:t>
        <a:bodyPr/>
        <a:lstStyle/>
        <a:p>
          <a:endParaRPr lang="ru-RU"/>
        </a:p>
      </dgm:t>
    </dgm:pt>
    <dgm:pt modelId="{0FDEF656-24FD-460B-B809-166BDA59241D}" type="pres">
      <dgm:prSet presAssocID="{4436C0DA-C7E5-4243-B4EA-917987130391}" presName="Name0" presStyleCnt="0">
        <dgm:presLayoutVars>
          <dgm:chMax val="7"/>
          <dgm:chPref val="7"/>
          <dgm:dir/>
        </dgm:presLayoutVars>
      </dgm:prSet>
      <dgm:spPr/>
    </dgm:pt>
    <dgm:pt modelId="{B89D706D-E6B4-43C5-854E-84B8E5ED32AB}" type="pres">
      <dgm:prSet presAssocID="{4436C0DA-C7E5-4243-B4EA-917987130391}" presName="Name1" presStyleCnt="0"/>
      <dgm:spPr/>
    </dgm:pt>
    <dgm:pt modelId="{749ABC28-CB54-480B-9AC5-D486853C014F}" type="pres">
      <dgm:prSet presAssocID="{4436C0DA-C7E5-4243-B4EA-917987130391}" presName="cycle" presStyleCnt="0"/>
      <dgm:spPr/>
    </dgm:pt>
    <dgm:pt modelId="{B174978D-C311-4D4B-96F0-1BA805B52D34}" type="pres">
      <dgm:prSet presAssocID="{4436C0DA-C7E5-4243-B4EA-917987130391}" presName="srcNode" presStyleLbl="node1" presStyleIdx="0" presStyleCnt="5"/>
      <dgm:spPr/>
    </dgm:pt>
    <dgm:pt modelId="{197AFC55-77EE-4295-BDA4-036A39E31E9D}" type="pres">
      <dgm:prSet presAssocID="{4436C0DA-C7E5-4243-B4EA-917987130391}" presName="conn" presStyleLbl="parChTrans1D2" presStyleIdx="0" presStyleCnt="1"/>
      <dgm:spPr/>
    </dgm:pt>
    <dgm:pt modelId="{395A67F5-8A67-4E7C-8BD1-1D015DAD7808}" type="pres">
      <dgm:prSet presAssocID="{4436C0DA-C7E5-4243-B4EA-917987130391}" presName="extraNode" presStyleLbl="node1" presStyleIdx="0" presStyleCnt="5"/>
      <dgm:spPr/>
    </dgm:pt>
    <dgm:pt modelId="{19E4F29C-C688-4532-8A79-68AEF2AB5FFC}" type="pres">
      <dgm:prSet presAssocID="{4436C0DA-C7E5-4243-B4EA-917987130391}" presName="dstNode" presStyleLbl="node1" presStyleIdx="0" presStyleCnt="5"/>
      <dgm:spPr/>
    </dgm:pt>
    <dgm:pt modelId="{68F6F653-68FD-4F7D-94F9-8BB8EE0CB9D6}" type="pres">
      <dgm:prSet presAssocID="{4C36AA80-9108-4AEB-8D4A-8AFD8F7F7519}" presName="text_1" presStyleLbl="node1" presStyleIdx="0" presStyleCnt="5">
        <dgm:presLayoutVars>
          <dgm:bulletEnabled val="1"/>
        </dgm:presLayoutVars>
      </dgm:prSet>
      <dgm:spPr/>
    </dgm:pt>
    <dgm:pt modelId="{0F767692-106D-4756-A1B7-4232C86FDC1D}" type="pres">
      <dgm:prSet presAssocID="{4C36AA80-9108-4AEB-8D4A-8AFD8F7F7519}" presName="accent_1" presStyleCnt="0"/>
      <dgm:spPr/>
    </dgm:pt>
    <dgm:pt modelId="{05BA3257-95F5-4128-B724-04718199E35A}" type="pres">
      <dgm:prSet presAssocID="{4C36AA80-9108-4AEB-8D4A-8AFD8F7F7519}" presName="accentRepeatNode" presStyleLbl="solidFgAcc1" presStyleIdx="0" presStyleCnt="5"/>
      <dgm:spPr/>
    </dgm:pt>
    <dgm:pt modelId="{63A3F22C-1084-4075-B9B5-07ED9560D48C}" type="pres">
      <dgm:prSet presAssocID="{406D72A0-1EB1-4270-BA13-D7E8FCAB898E}" presName="text_2" presStyleLbl="node1" presStyleIdx="1" presStyleCnt="5">
        <dgm:presLayoutVars>
          <dgm:bulletEnabled val="1"/>
        </dgm:presLayoutVars>
      </dgm:prSet>
      <dgm:spPr/>
    </dgm:pt>
    <dgm:pt modelId="{364BEA2F-790D-4A94-A2A9-54F0D406D22E}" type="pres">
      <dgm:prSet presAssocID="{406D72A0-1EB1-4270-BA13-D7E8FCAB898E}" presName="accent_2" presStyleCnt="0"/>
      <dgm:spPr/>
    </dgm:pt>
    <dgm:pt modelId="{B9BBD050-90EA-454E-8E6C-FD6F57FCBA18}" type="pres">
      <dgm:prSet presAssocID="{406D72A0-1EB1-4270-BA13-D7E8FCAB898E}" presName="accentRepeatNode" presStyleLbl="solidFgAcc1" presStyleIdx="1" presStyleCnt="5"/>
      <dgm:spPr/>
    </dgm:pt>
    <dgm:pt modelId="{39131C5A-C93E-4A76-86EC-D943916907BB}" type="pres">
      <dgm:prSet presAssocID="{52537572-F3D6-4B4D-82E7-57557A338AEB}" presName="text_3" presStyleLbl="node1" presStyleIdx="2" presStyleCnt="5">
        <dgm:presLayoutVars>
          <dgm:bulletEnabled val="1"/>
        </dgm:presLayoutVars>
      </dgm:prSet>
      <dgm:spPr/>
    </dgm:pt>
    <dgm:pt modelId="{8F83CFC5-B8BE-458F-BF48-4FF5B5A32DB7}" type="pres">
      <dgm:prSet presAssocID="{52537572-F3D6-4B4D-82E7-57557A338AEB}" presName="accent_3" presStyleCnt="0"/>
      <dgm:spPr/>
    </dgm:pt>
    <dgm:pt modelId="{7E01556D-6802-462F-969A-AF87A1C308E4}" type="pres">
      <dgm:prSet presAssocID="{52537572-F3D6-4B4D-82E7-57557A338AEB}" presName="accentRepeatNode" presStyleLbl="solidFgAcc1" presStyleIdx="2" presStyleCnt="5"/>
      <dgm:spPr/>
    </dgm:pt>
    <dgm:pt modelId="{A207D6E0-E5E9-47B0-A5A7-C2BC133D7864}" type="pres">
      <dgm:prSet presAssocID="{1281DF7E-5FD1-4A08-95F7-198B65A3463C}" presName="text_4" presStyleLbl="node1" presStyleIdx="3" presStyleCnt="5">
        <dgm:presLayoutVars>
          <dgm:bulletEnabled val="1"/>
        </dgm:presLayoutVars>
      </dgm:prSet>
      <dgm:spPr/>
    </dgm:pt>
    <dgm:pt modelId="{4922AA99-644C-4103-A0E4-C62F291D29F8}" type="pres">
      <dgm:prSet presAssocID="{1281DF7E-5FD1-4A08-95F7-198B65A3463C}" presName="accent_4" presStyleCnt="0"/>
      <dgm:spPr/>
    </dgm:pt>
    <dgm:pt modelId="{351A4C1F-23F6-4335-9426-380F22DC5282}" type="pres">
      <dgm:prSet presAssocID="{1281DF7E-5FD1-4A08-95F7-198B65A3463C}" presName="accentRepeatNode" presStyleLbl="solidFgAcc1" presStyleIdx="3" presStyleCnt="5"/>
      <dgm:spPr/>
    </dgm:pt>
    <dgm:pt modelId="{598560CE-261B-491B-A098-D24C92532D38}" type="pres">
      <dgm:prSet presAssocID="{E3B30C63-FC68-4EFC-A55C-59CEB13E831B}" presName="text_5" presStyleLbl="node1" presStyleIdx="4" presStyleCnt="5">
        <dgm:presLayoutVars>
          <dgm:bulletEnabled val="1"/>
        </dgm:presLayoutVars>
      </dgm:prSet>
      <dgm:spPr/>
    </dgm:pt>
    <dgm:pt modelId="{659DFD9B-7D5C-490C-9705-C8AE0F81A38B}" type="pres">
      <dgm:prSet presAssocID="{E3B30C63-FC68-4EFC-A55C-59CEB13E831B}" presName="accent_5" presStyleCnt="0"/>
      <dgm:spPr/>
    </dgm:pt>
    <dgm:pt modelId="{FD8532F0-F68A-45D6-99D2-9C719BD37338}" type="pres">
      <dgm:prSet presAssocID="{E3B30C63-FC68-4EFC-A55C-59CEB13E831B}" presName="accentRepeatNode" presStyleLbl="solidFgAcc1" presStyleIdx="4" presStyleCnt="5"/>
      <dgm:spPr/>
    </dgm:pt>
  </dgm:ptLst>
  <dgm:cxnLst>
    <dgm:cxn modelId="{97EAF6A5-F5EA-483B-B770-F8CAF6715E18}" srcId="{4436C0DA-C7E5-4243-B4EA-917987130391}" destId="{52537572-F3D6-4B4D-82E7-57557A338AEB}" srcOrd="2" destOrd="0" parTransId="{53536807-D4A9-41E0-A16D-BA2DBE871FF1}" sibTransId="{89243ECF-F015-48B3-837A-1A20887225FD}"/>
    <dgm:cxn modelId="{FBCF6A72-E1B3-468C-9CB3-13742EA7FC24}" type="presOf" srcId="{E3B30C63-FC68-4EFC-A55C-59CEB13E831B}" destId="{598560CE-261B-491B-A098-D24C92532D38}" srcOrd="0" destOrd="0" presId="urn:microsoft.com/office/officeart/2008/layout/VerticalCurvedList"/>
    <dgm:cxn modelId="{75D87E59-BAFA-4B0C-A997-CB645C459FAD}" type="presOf" srcId="{4436C0DA-C7E5-4243-B4EA-917987130391}" destId="{0FDEF656-24FD-460B-B809-166BDA59241D}" srcOrd="0" destOrd="0" presId="urn:microsoft.com/office/officeart/2008/layout/VerticalCurvedList"/>
    <dgm:cxn modelId="{FEBEC742-99B8-43B3-82E6-9C1C46C88E0D}" srcId="{4436C0DA-C7E5-4243-B4EA-917987130391}" destId="{4C36AA80-9108-4AEB-8D4A-8AFD8F7F7519}" srcOrd="0" destOrd="0" parTransId="{8C325C65-E443-43ED-BBE8-F010E9B58F87}" sibTransId="{73CB2480-9671-47B7-A5FF-27D880314E72}"/>
    <dgm:cxn modelId="{68C5B8CF-91DF-432D-B4BE-5D4D33FD0A77}" type="presOf" srcId="{1281DF7E-5FD1-4A08-95F7-198B65A3463C}" destId="{A207D6E0-E5E9-47B0-A5A7-C2BC133D7864}" srcOrd="0" destOrd="0" presId="urn:microsoft.com/office/officeart/2008/layout/VerticalCurvedList"/>
    <dgm:cxn modelId="{EF71AB69-A05B-4B92-AEA4-D7B3BD0CAB72}" srcId="{4436C0DA-C7E5-4243-B4EA-917987130391}" destId="{406D72A0-1EB1-4270-BA13-D7E8FCAB898E}" srcOrd="1" destOrd="0" parTransId="{F21AAAEC-EFA9-434F-A3C3-43C1525DE27F}" sibTransId="{B3333CB7-FED8-45CC-959C-DE068D4F3CC6}"/>
    <dgm:cxn modelId="{567E40EF-32C1-4FAE-9665-A46F59576E7A}" type="presOf" srcId="{52537572-F3D6-4B4D-82E7-57557A338AEB}" destId="{39131C5A-C93E-4A76-86EC-D943916907BB}" srcOrd="0" destOrd="0" presId="urn:microsoft.com/office/officeart/2008/layout/VerticalCurvedList"/>
    <dgm:cxn modelId="{938D951B-8935-4966-807D-BDFEE9FA5696}" srcId="{4436C0DA-C7E5-4243-B4EA-917987130391}" destId="{E3B30C63-FC68-4EFC-A55C-59CEB13E831B}" srcOrd="4" destOrd="0" parTransId="{3BE1FB2E-5150-4A41-8639-30569344A4CD}" sibTransId="{402ACC96-59F2-47AF-A1A2-40F2EB1528F9}"/>
    <dgm:cxn modelId="{6C10D8BD-15FD-475A-B88C-DE5EE1EF0948}" type="presOf" srcId="{73CB2480-9671-47B7-A5FF-27D880314E72}" destId="{197AFC55-77EE-4295-BDA4-036A39E31E9D}" srcOrd="0" destOrd="0" presId="urn:microsoft.com/office/officeart/2008/layout/VerticalCurvedList"/>
    <dgm:cxn modelId="{AE378BC5-618F-4713-84F4-5082421FF75F}" srcId="{4436C0DA-C7E5-4243-B4EA-917987130391}" destId="{1281DF7E-5FD1-4A08-95F7-198B65A3463C}" srcOrd="3" destOrd="0" parTransId="{52393564-D722-4923-B238-B84EDCEF9A0E}" sibTransId="{E5BE4FD9-F62F-4F9E-8994-37DB9FDAFB73}"/>
    <dgm:cxn modelId="{2A23B66B-7E3F-4548-9047-ABE7A52466A8}" type="presOf" srcId="{406D72A0-1EB1-4270-BA13-D7E8FCAB898E}" destId="{63A3F22C-1084-4075-B9B5-07ED9560D48C}" srcOrd="0" destOrd="0" presId="urn:microsoft.com/office/officeart/2008/layout/VerticalCurvedList"/>
    <dgm:cxn modelId="{B24A78BD-E9AA-48AD-B02E-438641B97D39}" type="presOf" srcId="{4C36AA80-9108-4AEB-8D4A-8AFD8F7F7519}" destId="{68F6F653-68FD-4F7D-94F9-8BB8EE0CB9D6}" srcOrd="0" destOrd="0" presId="urn:microsoft.com/office/officeart/2008/layout/VerticalCurvedList"/>
    <dgm:cxn modelId="{BABFD06B-9A66-4021-9990-A42CF251847E}" type="presParOf" srcId="{0FDEF656-24FD-460B-B809-166BDA59241D}" destId="{B89D706D-E6B4-43C5-854E-84B8E5ED32AB}" srcOrd="0" destOrd="0" presId="urn:microsoft.com/office/officeart/2008/layout/VerticalCurvedList"/>
    <dgm:cxn modelId="{3E409262-9D89-4BE0-A3C4-B212D6757ECA}" type="presParOf" srcId="{B89D706D-E6B4-43C5-854E-84B8E5ED32AB}" destId="{749ABC28-CB54-480B-9AC5-D486853C014F}" srcOrd="0" destOrd="0" presId="urn:microsoft.com/office/officeart/2008/layout/VerticalCurvedList"/>
    <dgm:cxn modelId="{318FA509-F453-4422-93F4-C97A90308718}" type="presParOf" srcId="{749ABC28-CB54-480B-9AC5-D486853C014F}" destId="{B174978D-C311-4D4B-96F0-1BA805B52D34}" srcOrd="0" destOrd="0" presId="urn:microsoft.com/office/officeart/2008/layout/VerticalCurvedList"/>
    <dgm:cxn modelId="{6EC113AD-10B0-428D-BBB8-C5A25DCCCAFB}" type="presParOf" srcId="{749ABC28-CB54-480B-9AC5-D486853C014F}" destId="{197AFC55-77EE-4295-BDA4-036A39E31E9D}" srcOrd="1" destOrd="0" presId="urn:microsoft.com/office/officeart/2008/layout/VerticalCurvedList"/>
    <dgm:cxn modelId="{2B6A8CA5-7117-4A91-B3D9-8C7D7E6959A6}" type="presParOf" srcId="{749ABC28-CB54-480B-9AC5-D486853C014F}" destId="{395A67F5-8A67-4E7C-8BD1-1D015DAD7808}" srcOrd="2" destOrd="0" presId="urn:microsoft.com/office/officeart/2008/layout/VerticalCurvedList"/>
    <dgm:cxn modelId="{57D6EB69-1504-4CF9-854D-660213AFA667}" type="presParOf" srcId="{749ABC28-CB54-480B-9AC5-D486853C014F}" destId="{19E4F29C-C688-4532-8A79-68AEF2AB5FFC}" srcOrd="3" destOrd="0" presId="urn:microsoft.com/office/officeart/2008/layout/VerticalCurvedList"/>
    <dgm:cxn modelId="{B4B7502B-8E59-4BA8-91E7-3283B847DFB2}" type="presParOf" srcId="{B89D706D-E6B4-43C5-854E-84B8E5ED32AB}" destId="{68F6F653-68FD-4F7D-94F9-8BB8EE0CB9D6}" srcOrd="1" destOrd="0" presId="urn:microsoft.com/office/officeart/2008/layout/VerticalCurvedList"/>
    <dgm:cxn modelId="{66670291-34B1-40D0-B82D-98F541ED28FF}" type="presParOf" srcId="{B89D706D-E6B4-43C5-854E-84B8E5ED32AB}" destId="{0F767692-106D-4756-A1B7-4232C86FDC1D}" srcOrd="2" destOrd="0" presId="urn:microsoft.com/office/officeart/2008/layout/VerticalCurvedList"/>
    <dgm:cxn modelId="{168E925A-E7E9-4F4C-A4DB-7FA9EA8710BF}" type="presParOf" srcId="{0F767692-106D-4756-A1B7-4232C86FDC1D}" destId="{05BA3257-95F5-4128-B724-04718199E35A}" srcOrd="0" destOrd="0" presId="urn:microsoft.com/office/officeart/2008/layout/VerticalCurvedList"/>
    <dgm:cxn modelId="{71A3D884-B462-4BF1-AD37-E23D66AA37A0}" type="presParOf" srcId="{B89D706D-E6B4-43C5-854E-84B8E5ED32AB}" destId="{63A3F22C-1084-4075-B9B5-07ED9560D48C}" srcOrd="3" destOrd="0" presId="urn:microsoft.com/office/officeart/2008/layout/VerticalCurvedList"/>
    <dgm:cxn modelId="{DE81DC6A-5605-4C32-9494-D5C1B75F25D6}" type="presParOf" srcId="{B89D706D-E6B4-43C5-854E-84B8E5ED32AB}" destId="{364BEA2F-790D-4A94-A2A9-54F0D406D22E}" srcOrd="4" destOrd="0" presId="urn:microsoft.com/office/officeart/2008/layout/VerticalCurvedList"/>
    <dgm:cxn modelId="{B8EBE787-EF25-48DE-BF93-85C4039B1184}" type="presParOf" srcId="{364BEA2F-790D-4A94-A2A9-54F0D406D22E}" destId="{B9BBD050-90EA-454E-8E6C-FD6F57FCBA18}" srcOrd="0" destOrd="0" presId="urn:microsoft.com/office/officeart/2008/layout/VerticalCurvedList"/>
    <dgm:cxn modelId="{BF35B79F-E009-4654-9B96-D9C356058668}" type="presParOf" srcId="{B89D706D-E6B4-43C5-854E-84B8E5ED32AB}" destId="{39131C5A-C93E-4A76-86EC-D943916907BB}" srcOrd="5" destOrd="0" presId="urn:microsoft.com/office/officeart/2008/layout/VerticalCurvedList"/>
    <dgm:cxn modelId="{DF0F969C-C9CB-4528-8D32-2CB6051FA127}" type="presParOf" srcId="{B89D706D-E6B4-43C5-854E-84B8E5ED32AB}" destId="{8F83CFC5-B8BE-458F-BF48-4FF5B5A32DB7}" srcOrd="6" destOrd="0" presId="urn:microsoft.com/office/officeart/2008/layout/VerticalCurvedList"/>
    <dgm:cxn modelId="{B381656B-ABD9-40A4-ADEB-0B2C74596EB7}" type="presParOf" srcId="{8F83CFC5-B8BE-458F-BF48-4FF5B5A32DB7}" destId="{7E01556D-6802-462F-969A-AF87A1C308E4}" srcOrd="0" destOrd="0" presId="urn:microsoft.com/office/officeart/2008/layout/VerticalCurvedList"/>
    <dgm:cxn modelId="{256D84A5-74C3-4B17-A883-08EFDC03A210}" type="presParOf" srcId="{B89D706D-E6B4-43C5-854E-84B8E5ED32AB}" destId="{A207D6E0-E5E9-47B0-A5A7-C2BC133D7864}" srcOrd="7" destOrd="0" presId="urn:microsoft.com/office/officeart/2008/layout/VerticalCurvedList"/>
    <dgm:cxn modelId="{4AC9D693-EE54-4F55-9713-1D4CCF2E0794}" type="presParOf" srcId="{B89D706D-E6B4-43C5-854E-84B8E5ED32AB}" destId="{4922AA99-644C-4103-A0E4-C62F291D29F8}" srcOrd="8" destOrd="0" presId="urn:microsoft.com/office/officeart/2008/layout/VerticalCurvedList"/>
    <dgm:cxn modelId="{08046799-48F7-42B1-A82F-0F65F206B707}" type="presParOf" srcId="{4922AA99-644C-4103-A0E4-C62F291D29F8}" destId="{351A4C1F-23F6-4335-9426-380F22DC5282}" srcOrd="0" destOrd="0" presId="urn:microsoft.com/office/officeart/2008/layout/VerticalCurvedList"/>
    <dgm:cxn modelId="{667779BF-F8F2-49AB-B796-54CBAE5E0E05}" type="presParOf" srcId="{B89D706D-E6B4-43C5-854E-84B8E5ED32AB}" destId="{598560CE-261B-491B-A098-D24C92532D38}" srcOrd="9" destOrd="0" presId="urn:microsoft.com/office/officeart/2008/layout/VerticalCurvedList"/>
    <dgm:cxn modelId="{1E244494-EC9A-467F-885D-8A0AB747FD39}" type="presParOf" srcId="{B89D706D-E6B4-43C5-854E-84B8E5ED32AB}" destId="{659DFD9B-7D5C-490C-9705-C8AE0F81A38B}" srcOrd="10" destOrd="0" presId="urn:microsoft.com/office/officeart/2008/layout/VerticalCurvedList"/>
    <dgm:cxn modelId="{7BEA1F3F-DE6A-4375-8295-A5ED66988C2C}" type="presParOf" srcId="{659DFD9B-7D5C-490C-9705-C8AE0F81A38B}" destId="{FD8532F0-F68A-45D6-99D2-9C719BD3733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8DB01C-9CB0-4191-86F1-364318075C8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95574DC-4E80-4F1E-A449-567C1429CD48}">
      <dgm:prSet custT="1"/>
      <dgm:spPr/>
      <dgm:t>
        <a:bodyPr/>
        <a:lstStyle/>
        <a:p>
          <a:pPr rtl="0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Объемы спроса и предложения образовательных услуг - темп их ежегодного роста достигает 10-15% (варьируется от образовательного учреждения)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CBCDE8-A6CA-41FE-BD86-3CC0D196AD80}" type="parTrans" cxnId="{277ADE86-4077-4FA7-82E4-CF38251B4ECD}">
      <dgm:prSet/>
      <dgm:spPr/>
      <dgm:t>
        <a:bodyPr/>
        <a:lstStyle/>
        <a:p>
          <a:endParaRPr lang="ru-RU"/>
        </a:p>
      </dgm:t>
    </dgm:pt>
    <dgm:pt modelId="{3FB0D66D-6D69-421E-94D0-A84B83A715A5}" type="sibTrans" cxnId="{277ADE86-4077-4FA7-82E4-CF38251B4ECD}">
      <dgm:prSet/>
      <dgm:spPr/>
      <dgm:t>
        <a:bodyPr/>
        <a:lstStyle/>
        <a:p>
          <a:endParaRPr lang="ru-RU"/>
        </a:p>
      </dgm:t>
    </dgm:pt>
    <dgm:pt modelId="{528DCD06-F079-43CB-8292-651961D69DA6}">
      <dgm:prSet custT="1"/>
      <dgm:spPr/>
      <dgm:t>
        <a:bodyPr/>
        <a:lstStyle/>
        <a:p>
          <a:pPr rtl="0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Потенциалом и логикой развития сфера образования притягивает к себе все более пристальное внимание инвесторов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4C26A9-34F6-44A7-9CBB-6D603BA1D9D4}" type="parTrans" cxnId="{45569062-BD78-4468-98C1-FA8E832B477E}">
      <dgm:prSet/>
      <dgm:spPr/>
      <dgm:t>
        <a:bodyPr/>
        <a:lstStyle/>
        <a:p>
          <a:endParaRPr lang="ru-RU"/>
        </a:p>
      </dgm:t>
    </dgm:pt>
    <dgm:pt modelId="{387D6A13-3B2B-4D75-8962-E2D852712B92}" type="sibTrans" cxnId="{45569062-BD78-4468-98C1-FA8E832B477E}">
      <dgm:prSet/>
      <dgm:spPr/>
      <dgm:t>
        <a:bodyPr/>
        <a:lstStyle/>
        <a:p>
          <a:endParaRPr lang="ru-RU"/>
        </a:p>
      </dgm:t>
    </dgm:pt>
    <dgm:pt modelId="{5F427B4A-8E1D-4191-A3BE-E10D20FD6DFC}">
      <dgm:prSet custT="1"/>
      <dgm:spPr/>
      <dgm:t>
        <a:bodyPr/>
        <a:lstStyle/>
        <a:p>
          <a:pPr rtl="0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Высокое значение окупаемости инвестиций в образование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130D97-39DE-481E-BD72-A89677635897}" type="parTrans" cxnId="{29AEC650-C773-4AEE-BE6B-306A3C09BF6B}">
      <dgm:prSet/>
      <dgm:spPr/>
      <dgm:t>
        <a:bodyPr/>
        <a:lstStyle/>
        <a:p>
          <a:endParaRPr lang="ru-RU"/>
        </a:p>
      </dgm:t>
    </dgm:pt>
    <dgm:pt modelId="{095CBE73-DCF6-4A7D-8CC0-F600E5441871}" type="sibTrans" cxnId="{29AEC650-C773-4AEE-BE6B-306A3C09BF6B}">
      <dgm:prSet/>
      <dgm:spPr/>
      <dgm:t>
        <a:bodyPr/>
        <a:lstStyle/>
        <a:p>
          <a:endParaRPr lang="ru-RU"/>
        </a:p>
      </dgm:t>
    </dgm:pt>
    <dgm:pt modelId="{82B57A1E-D4C4-4E9E-9CCF-E6ECBD6973CD}" type="pres">
      <dgm:prSet presAssocID="{178DB01C-9CB0-4191-86F1-364318075C8B}" presName="linear" presStyleCnt="0">
        <dgm:presLayoutVars>
          <dgm:animLvl val="lvl"/>
          <dgm:resizeHandles val="exact"/>
        </dgm:presLayoutVars>
      </dgm:prSet>
      <dgm:spPr/>
    </dgm:pt>
    <dgm:pt modelId="{AA0170EB-26F8-43D3-83A5-8773FFEB7D7B}" type="pres">
      <dgm:prSet presAssocID="{195574DC-4E80-4F1E-A449-567C1429CD4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CDB597-986C-407B-A950-827714438457}" type="pres">
      <dgm:prSet presAssocID="{3FB0D66D-6D69-421E-94D0-A84B83A715A5}" presName="spacer" presStyleCnt="0"/>
      <dgm:spPr/>
    </dgm:pt>
    <dgm:pt modelId="{94F48F3C-1468-4DC8-A89A-5548F2977484}" type="pres">
      <dgm:prSet presAssocID="{528DCD06-F079-43CB-8292-651961D69DA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680430-CCF2-4CA4-99BE-4840BBAFE6E1}" type="pres">
      <dgm:prSet presAssocID="{387D6A13-3B2B-4D75-8962-E2D852712B92}" presName="spacer" presStyleCnt="0"/>
      <dgm:spPr/>
    </dgm:pt>
    <dgm:pt modelId="{17AE07CB-FB2A-4802-967F-A9A25F18FEDD}" type="pres">
      <dgm:prSet presAssocID="{5F427B4A-8E1D-4191-A3BE-E10D20FD6DF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1CE5608-D98E-4137-90B8-3533DBB4D957}" type="presOf" srcId="{5F427B4A-8E1D-4191-A3BE-E10D20FD6DFC}" destId="{17AE07CB-FB2A-4802-967F-A9A25F18FEDD}" srcOrd="0" destOrd="0" presId="urn:microsoft.com/office/officeart/2005/8/layout/vList2"/>
    <dgm:cxn modelId="{8A4F4534-4287-4BB2-B7C1-E612624350A7}" type="presOf" srcId="{528DCD06-F079-43CB-8292-651961D69DA6}" destId="{94F48F3C-1468-4DC8-A89A-5548F2977484}" srcOrd="0" destOrd="0" presId="urn:microsoft.com/office/officeart/2005/8/layout/vList2"/>
    <dgm:cxn modelId="{45569062-BD78-4468-98C1-FA8E832B477E}" srcId="{178DB01C-9CB0-4191-86F1-364318075C8B}" destId="{528DCD06-F079-43CB-8292-651961D69DA6}" srcOrd="1" destOrd="0" parTransId="{6A4C26A9-34F6-44A7-9CBB-6D603BA1D9D4}" sibTransId="{387D6A13-3B2B-4D75-8962-E2D852712B92}"/>
    <dgm:cxn modelId="{C3837473-CB05-44F0-B2F8-D6C914A61EA6}" type="presOf" srcId="{178DB01C-9CB0-4191-86F1-364318075C8B}" destId="{82B57A1E-D4C4-4E9E-9CCF-E6ECBD6973CD}" srcOrd="0" destOrd="0" presId="urn:microsoft.com/office/officeart/2005/8/layout/vList2"/>
    <dgm:cxn modelId="{277ADE86-4077-4FA7-82E4-CF38251B4ECD}" srcId="{178DB01C-9CB0-4191-86F1-364318075C8B}" destId="{195574DC-4E80-4F1E-A449-567C1429CD48}" srcOrd="0" destOrd="0" parTransId="{5ECBCDE8-A6CA-41FE-BD86-3CC0D196AD80}" sibTransId="{3FB0D66D-6D69-421E-94D0-A84B83A715A5}"/>
    <dgm:cxn modelId="{108D4AFE-7C2F-4244-B30E-22DE11DB8328}" type="presOf" srcId="{195574DC-4E80-4F1E-A449-567C1429CD48}" destId="{AA0170EB-26F8-43D3-83A5-8773FFEB7D7B}" srcOrd="0" destOrd="0" presId="urn:microsoft.com/office/officeart/2005/8/layout/vList2"/>
    <dgm:cxn modelId="{29AEC650-C773-4AEE-BE6B-306A3C09BF6B}" srcId="{178DB01C-9CB0-4191-86F1-364318075C8B}" destId="{5F427B4A-8E1D-4191-A3BE-E10D20FD6DFC}" srcOrd="2" destOrd="0" parTransId="{E9130D97-39DE-481E-BD72-A89677635897}" sibTransId="{095CBE73-DCF6-4A7D-8CC0-F600E5441871}"/>
    <dgm:cxn modelId="{C914E101-DEE5-4F43-8E03-0362C6700E1D}" type="presParOf" srcId="{82B57A1E-D4C4-4E9E-9CCF-E6ECBD6973CD}" destId="{AA0170EB-26F8-43D3-83A5-8773FFEB7D7B}" srcOrd="0" destOrd="0" presId="urn:microsoft.com/office/officeart/2005/8/layout/vList2"/>
    <dgm:cxn modelId="{51556430-E07B-4E35-BEE1-3E3A6A1F2AF9}" type="presParOf" srcId="{82B57A1E-D4C4-4E9E-9CCF-E6ECBD6973CD}" destId="{D6CDB597-986C-407B-A950-827714438457}" srcOrd="1" destOrd="0" presId="urn:microsoft.com/office/officeart/2005/8/layout/vList2"/>
    <dgm:cxn modelId="{D8F38DF9-C636-437F-B53F-C8A52EF5E8D2}" type="presParOf" srcId="{82B57A1E-D4C4-4E9E-9CCF-E6ECBD6973CD}" destId="{94F48F3C-1468-4DC8-A89A-5548F2977484}" srcOrd="2" destOrd="0" presId="urn:microsoft.com/office/officeart/2005/8/layout/vList2"/>
    <dgm:cxn modelId="{0C30AE6D-D7AB-438F-92D4-1A85CF003A5F}" type="presParOf" srcId="{82B57A1E-D4C4-4E9E-9CCF-E6ECBD6973CD}" destId="{7F680430-CCF2-4CA4-99BE-4840BBAFE6E1}" srcOrd="3" destOrd="0" presId="urn:microsoft.com/office/officeart/2005/8/layout/vList2"/>
    <dgm:cxn modelId="{4298F3F9-CB48-4B16-980B-6E4D630A78A6}" type="presParOf" srcId="{82B57A1E-D4C4-4E9E-9CCF-E6ECBD6973CD}" destId="{17AE07CB-FB2A-4802-967F-A9A25F18FED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08143BB-8847-4AE3-9595-B34430F7A44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B32351A-0B0A-4824-A2DF-BC6E07A22030}">
      <dgm:prSet custT="1"/>
      <dgm:spPr/>
      <dgm:t>
        <a:bodyPr/>
        <a:lstStyle/>
        <a:p>
          <a:pPr rtl="0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Разработка и продвижение совместных проектов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60DFC8-4F39-4FE6-8839-372D16FF0662}" type="parTrans" cxnId="{E9A45D49-9FA5-433F-8093-63B1A96877E4}">
      <dgm:prSet/>
      <dgm:spPr/>
      <dgm:t>
        <a:bodyPr/>
        <a:lstStyle/>
        <a:p>
          <a:endParaRPr lang="ru-RU"/>
        </a:p>
      </dgm:t>
    </dgm:pt>
    <dgm:pt modelId="{BBA102CF-BA3B-4011-985A-F32267F07F3D}" type="sibTrans" cxnId="{E9A45D49-9FA5-433F-8093-63B1A96877E4}">
      <dgm:prSet/>
      <dgm:spPr/>
      <dgm:t>
        <a:bodyPr/>
        <a:lstStyle/>
        <a:p>
          <a:endParaRPr lang="ru-RU"/>
        </a:p>
      </dgm:t>
    </dgm:pt>
    <dgm:pt modelId="{B331DED0-0025-4F0C-A0E0-720E88ED5949}">
      <dgm:prSet custT="1"/>
      <dgm:spPr/>
      <dgm:t>
        <a:bodyPr/>
        <a:lstStyle/>
        <a:p>
          <a:pPr rtl="0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нестандартных педагогических мероприятий – круглых столов,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мастерклассов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и др.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7A1B32-419F-4F93-8973-AD32A275E5EA}" type="parTrans" cxnId="{3402299B-4D49-4F64-B5E3-8120188086F0}">
      <dgm:prSet/>
      <dgm:spPr/>
      <dgm:t>
        <a:bodyPr/>
        <a:lstStyle/>
        <a:p>
          <a:endParaRPr lang="ru-RU"/>
        </a:p>
      </dgm:t>
    </dgm:pt>
    <dgm:pt modelId="{655FE471-AADF-495A-BD8B-E458F573B909}" type="sibTrans" cxnId="{3402299B-4D49-4F64-B5E3-8120188086F0}">
      <dgm:prSet/>
      <dgm:spPr/>
      <dgm:t>
        <a:bodyPr/>
        <a:lstStyle/>
        <a:p>
          <a:endParaRPr lang="ru-RU"/>
        </a:p>
      </dgm:t>
    </dgm:pt>
    <dgm:pt modelId="{E3036DC6-589E-41CE-99E9-CC27070F3309}">
      <dgm:prSet custT="1"/>
      <dgm:spPr/>
      <dgm:t>
        <a:bodyPr/>
        <a:lstStyle/>
        <a:p>
          <a:pPr rtl="0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Публикации в педагогических, периодических и научных изданиях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25CE99-06CC-44EB-86F3-F518885EF774}" type="parTrans" cxnId="{CC61300E-9B36-463E-8FFE-0F2AC8DB7BDD}">
      <dgm:prSet/>
      <dgm:spPr/>
      <dgm:t>
        <a:bodyPr/>
        <a:lstStyle/>
        <a:p>
          <a:endParaRPr lang="ru-RU"/>
        </a:p>
      </dgm:t>
    </dgm:pt>
    <dgm:pt modelId="{CBD97480-696A-4DDC-BA7D-19EA57420E73}" type="sibTrans" cxnId="{CC61300E-9B36-463E-8FFE-0F2AC8DB7BDD}">
      <dgm:prSet/>
      <dgm:spPr/>
      <dgm:t>
        <a:bodyPr/>
        <a:lstStyle/>
        <a:p>
          <a:endParaRPr lang="ru-RU"/>
        </a:p>
      </dgm:t>
    </dgm:pt>
    <dgm:pt modelId="{CC4E9826-F031-4B84-89A0-D21EDD614CE0}">
      <dgm:prSet custT="1"/>
      <dgm:spPr/>
      <dgm:t>
        <a:bodyPr/>
        <a:lstStyle/>
        <a:p>
          <a:pPr rtl="0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Поддержка партнерских отношений через корпоративные поздравления и традиционные формы делового этикета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B7DCA9-B4CF-441C-A237-F2F404BBDDB3}" type="parTrans" cxnId="{27988D37-5DDA-4B8C-9430-A1AA0EC18F1D}">
      <dgm:prSet/>
      <dgm:spPr/>
      <dgm:t>
        <a:bodyPr/>
        <a:lstStyle/>
        <a:p>
          <a:endParaRPr lang="ru-RU"/>
        </a:p>
      </dgm:t>
    </dgm:pt>
    <dgm:pt modelId="{4AFA821E-CF33-4BC8-B098-277F97858A0A}" type="sibTrans" cxnId="{27988D37-5DDA-4B8C-9430-A1AA0EC18F1D}">
      <dgm:prSet/>
      <dgm:spPr/>
      <dgm:t>
        <a:bodyPr/>
        <a:lstStyle/>
        <a:p>
          <a:endParaRPr lang="ru-RU"/>
        </a:p>
      </dgm:t>
    </dgm:pt>
    <dgm:pt modelId="{C0A19333-0069-4871-BE7B-4D626B722ECF}">
      <dgm:prSet custT="1"/>
      <dgm:spPr/>
      <dgm:t>
        <a:bodyPr/>
        <a:lstStyle/>
        <a:p>
          <a:pPr rtl="0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неформального общения (в досугово-клубных формах)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7ABD4D-05C9-4B22-A454-F745BDC7EDE8}" type="parTrans" cxnId="{2D494B95-C05B-4C7C-96E0-774B73C29932}">
      <dgm:prSet/>
      <dgm:spPr/>
      <dgm:t>
        <a:bodyPr/>
        <a:lstStyle/>
        <a:p>
          <a:endParaRPr lang="ru-RU"/>
        </a:p>
      </dgm:t>
    </dgm:pt>
    <dgm:pt modelId="{CE2B7B42-057C-4C62-B112-DC77434527EA}" type="sibTrans" cxnId="{2D494B95-C05B-4C7C-96E0-774B73C29932}">
      <dgm:prSet/>
      <dgm:spPr/>
      <dgm:t>
        <a:bodyPr/>
        <a:lstStyle/>
        <a:p>
          <a:endParaRPr lang="ru-RU"/>
        </a:p>
      </dgm:t>
    </dgm:pt>
    <dgm:pt modelId="{2D960FF7-8D79-4147-B5A5-4A0B5AF98213}" type="pres">
      <dgm:prSet presAssocID="{408143BB-8847-4AE3-9595-B34430F7A44B}" presName="Name0" presStyleCnt="0">
        <dgm:presLayoutVars>
          <dgm:chMax val="7"/>
          <dgm:chPref val="7"/>
          <dgm:dir/>
        </dgm:presLayoutVars>
      </dgm:prSet>
      <dgm:spPr/>
    </dgm:pt>
    <dgm:pt modelId="{BF00C124-C0BD-4997-9B41-5B4299DAA113}" type="pres">
      <dgm:prSet presAssocID="{408143BB-8847-4AE3-9595-B34430F7A44B}" presName="Name1" presStyleCnt="0"/>
      <dgm:spPr/>
    </dgm:pt>
    <dgm:pt modelId="{4E754FB7-D872-4C88-8E21-6B3F08E29C31}" type="pres">
      <dgm:prSet presAssocID="{408143BB-8847-4AE3-9595-B34430F7A44B}" presName="cycle" presStyleCnt="0"/>
      <dgm:spPr/>
    </dgm:pt>
    <dgm:pt modelId="{B82454FC-1E02-41AB-837C-FB8B2DFC84CC}" type="pres">
      <dgm:prSet presAssocID="{408143BB-8847-4AE3-9595-B34430F7A44B}" presName="srcNode" presStyleLbl="node1" presStyleIdx="0" presStyleCnt="5"/>
      <dgm:spPr/>
    </dgm:pt>
    <dgm:pt modelId="{96DCCA12-8E62-4390-B35D-E352A3FA314E}" type="pres">
      <dgm:prSet presAssocID="{408143BB-8847-4AE3-9595-B34430F7A44B}" presName="conn" presStyleLbl="parChTrans1D2" presStyleIdx="0" presStyleCnt="1"/>
      <dgm:spPr/>
    </dgm:pt>
    <dgm:pt modelId="{8D71D0CC-A38A-4C0D-9981-3D2D7D00D58B}" type="pres">
      <dgm:prSet presAssocID="{408143BB-8847-4AE3-9595-B34430F7A44B}" presName="extraNode" presStyleLbl="node1" presStyleIdx="0" presStyleCnt="5"/>
      <dgm:spPr/>
    </dgm:pt>
    <dgm:pt modelId="{941FD455-6864-4616-89E1-9B522528F002}" type="pres">
      <dgm:prSet presAssocID="{408143BB-8847-4AE3-9595-B34430F7A44B}" presName="dstNode" presStyleLbl="node1" presStyleIdx="0" presStyleCnt="5"/>
      <dgm:spPr/>
    </dgm:pt>
    <dgm:pt modelId="{29C0C0F9-CC89-46E9-ADDA-121D4B12EAA5}" type="pres">
      <dgm:prSet presAssocID="{FB32351A-0B0A-4824-A2DF-BC6E07A22030}" presName="text_1" presStyleLbl="node1" presStyleIdx="0" presStyleCnt="5">
        <dgm:presLayoutVars>
          <dgm:bulletEnabled val="1"/>
        </dgm:presLayoutVars>
      </dgm:prSet>
      <dgm:spPr/>
    </dgm:pt>
    <dgm:pt modelId="{5445CB26-3D6F-4126-B56E-900148A48480}" type="pres">
      <dgm:prSet presAssocID="{FB32351A-0B0A-4824-A2DF-BC6E07A22030}" presName="accent_1" presStyleCnt="0"/>
      <dgm:spPr/>
    </dgm:pt>
    <dgm:pt modelId="{53786D1F-0A08-475D-99D1-8D7F07A6A413}" type="pres">
      <dgm:prSet presAssocID="{FB32351A-0B0A-4824-A2DF-BC6E07A22030}" presName="accentRepeatNode" presStyleLbl="solidFgAcc1" presStyleIdx="0" presStyleCnt="5"/>
      <dgm:spPr/>
    </dgm:pt>
    <dgm:pt modelId="{DE37DC6A-83CE-49A5-B7DC-D55295817196}" type="pres">
      <dgm:prSet presAssocID="{B331DED0-0025-4F0C-A0E0-720E88ED5949}" presName="text_2" presStyleLbl="node1" presStyleIdx="1" presStyleCnt="5">
        <dgm:presLayoutVars>
          <dgm:bulletEnabled val="1"/>
        </dgm:presLayoutVars>
      </dgm:prSet>
      <dgm:spPr/>
    </dgm:pt>
    <dgm:pt modelId="{4A9F20DE-C427-4838-8618-6E4FB4CAA6D1}" type="pres">
      <dgm:prSet presAssocID="{B331DED0-0025-4F0C-A0E0-720E88ED5949}" presName="accent_2" presStyleCnt="0"/>
      <dgm:spPr/>
    </dgm:pt>
    <dgm:pt modelId="{E7A7CA49-150A-42ED-92A1-FC7F1617049F}" type="pres">
      <dgm:prSet presAssocID="{B331DED0-0025-4F0C-A0E0-720E88ED5949}" presName="accentRepeatNode" presStyleLbl="solidFgAcc1" presStyleIdx="1" presStyleCnt="5"/>
      <dgm:spPr/>
    </dgm:pt>
    <dgm:pt modelId="{70CDBF63-0A92-4CFC-A81C-3784AE399EB7}" type="pres">
      <dgm:prSet presAssocID="{E3036DC6-589E-41CE-99E9-CC27070F3309}" presName="text_3" presStyleLbl="node1" presStyleIdx="2" presStyleCnt="5">
        <dgm:presLayoutVars>
          <dgm:bulletEnabled val="1"/>
        </dgm:presLayoutVars>
      </dgm:prSet>
      <dgm:spPr/>
    </dgm:pt>
    <dgm:pt modelId="{8995D885-77C9-4792-8673-E4367DC69B10}" type="pres">
      <dgm:prSet presAssocID="{E3036DC6-589E-41CE-99E9-CC27070F3309}" presName="accent_3" presStyleCnt="0"/>
      <dgm:spPr/>
    </dgm:pt>
    <dgm:pt modelId="{D502D6ED-A345-4499-8481-752FAE9401C7}" type="pres">
      <dgm:prSet presAssocID="{E3036DC6-589E-41CE-99E9-CC27070F3309}" presName="accentRepeatNode" presStyleLbl="solidFgAcc1" presStyleIdx="2" presStyleCnt="5"/>
      <dgm:spPr/>
    </dgm:pt>
    <dgm:pt modelId="{88B8BA84-8166-472A-BAA1-C1970C95790D}" type="pres">
      <dgm:prSet presAssocID="{CC4E9826-F031-4B84-89A0-D21EDD614CE0}" presName="text_4" presStyleLbl="node1" presStyleIdx="3" presStyleCnt="5">
        <dgm:presLayoutVars>
          <dgm:bulletEnabled val="1"/>
        </dgm:presLayoutVars>
      </dgm:prSet>
      <dgm:spPr/>
    </dgm:pt>
    <dgm:pt modelId="{9443E9D3-D68D-438D-8ECF-65A74693B81F}" type="pres">
      <dgm:prSet presAssocID="{CC4E9826-F031-4B84-89A0-D21EDD614CE0}" presName="accent_4" presStyleCnt="0"/>
      <dgm:spPr/>
    </dgm:pt>
    <dgm:pt modelId="{0C1325E9-52A6-4BEB-A57B-623FD8AB5A04}" type="pres">
      <dgm:prSet presAssocID="{CC4E9826-F031-4B84-89A0-D21EDD614CE0}" presName="accentRepeatNode" presStyleLbl="solidFgAcc1" presStyleIdx="3" presStyleCnt="5"/>
      <dgm:spPr/>
    </dgm:pt>
    <dgm:pt modelId="{78B7E953-E90E-427C-9B00-D1A93BE8E8DD}" type="pres">
      <dgm:prSet presAssocID="{C0A19333-0069-4871-BE7B-4D626B722ECF}" presName="text_5" presStyleLbl="node1" presStyleIdx="4" presStyleCnt="5">
        <dgm:presLayoutVars>
          <dgm:bulletEnabled val="1"/>
        </dgm:presLayoutVars>
      </dgm:prSet>
      <dgm:spPr/>
    </dgm:pt>
    <dgm:pt modelId="{1C174F0B-58BD-4973-BEE5-938E6A068435}" type="pres">
      <dgm:prSet presAssocID="{C0A19333-0069-4871-BE7B-4D626B722ECF}" presName="accent_5" presStyleCnt="0"/>
      <dgm:spPr/>
    </dgm:pt>
    <dgm:pt modelId="{E584B915-1346-4F75-91A4-C521F1433EB4}" type="pres">
      <dgm:prSet presAssocID="{C0A19333-0069-4871-BE7B-4D626B722ECF}" presName="accentRepeatNode" presStyleLbl="solidFgAcc1" presStyleIdx="4" presStyleCnt="5"/>
      <dgm:spPr/>
    </dgm:pt>
  </dgm:ptLst>
  <dgm:cxnLst>
    <dgm:cxn modelId="{B257B28E-49C1-40A8-AAB8-A0FB6F193136}" type="presOf" srcId="{FB32351A-0B0A-4824-A2DF-BC6E07A22030}" destId="{29C0C0F9-CC89-46E9-ADDA-121D4B12EAA5}" srcOrd="0" destOrd="0" presId="urn:microsoft.com/office/officeart/2008/layout/VerticalCurvedList"/>
    <dgm:cxn modelId="{B8E73DE7-7D9D-4971-B53D-4DE8EA0DDEB0}" type="presOf" srcId="{C0A19333-0069-4871-BE7B-4D626B722ECF}" destId="{78B7E953-E90E-427C-9B00-D1A93BE8E8DD}" srcOrd="0" destOrd="0" presId="urn:microsoft.com/office/officeart/2008/layout/VerticalCurvedList"/>
    <dgm:cxn modelId="{6DAE691C-04C5-48BC-92E9-79F793CF193B}" type="presOf" srcId="{CC4E9826-F031-4B84-89A0-D21EDD614CE0}" destId="{88B8BA84-8166-472A-BAA1-C1970C95790D}" srcOrd="0" destOrd="0" presId="urn:microsoft.com/office/officeart/2008/layout/VerticalCurvedList"/>
    <dgm:cxn modelId="{E9A45D49-9FA5-433F-8093-63B1A96877E4}" srcId="{408143BB-8847-4AE3-9595-B34430F7A44B}" destId="{FB32351A-0B0A-4824-A2DF-BC6E07A22030}" srcOrd="0" destOrd="0" parTransId="{8F60DFC8-4F39-4FE6-8839-372D16FF0662}" sibTransId="{BBA102CF-BA3B-4011-985A-F32267F07F3D}"/>
    <dgm:cxn modelId="{D179F1DB-EC7D-43BD-B095-AB0A3B475107}" type="presOf" srcId="{B331DED0-0025-4F0C-A0E0-720E88ED5949}" destId="{DE37DC6A-83CE-49A5-B7DC-D55295817196}" srcOrd="0" destOrd="0" presId="urn:microsoft.com/office/officeart/2008/layout/VerticalCurvedList"/>
    <dgm:cxn modelId="{CC61300E-9B36-463E-8FFE-0F2AC8DB7BDD}" srcId="{408143BB-8847-4AE3-9595-B34430F7A44B}" destId="{E3036DC6-589E-41CE-99E9-CC27070F3309}" srcOrd="2" destOrd="0" parTransId="{BE25CE99-06CC-44EB-86F3-F518885EF774}" sibTransId="{CBD97480-696A-4DDC-BA7D-19EA57420E73}"/>
    <dgm:cxn modelId="{469B63B3-E99B-4337-BE3F-A791F185F99B}" type="presOf" srcId="{408143BB-8847-4AE3-9595-B34430F7A44B}" destId="{2D960FF7-8D79-4147-B5A5-4A0B5AF98213}" srcOrd="0" destOrd="0" presId="urn:microsoft.com/office/officeart/2008/layout/VerticalCurvedList"/>
    <dgm:cxn modelId="{2D494B95-C05B-4C7C-96E0-774B73C29932}" srcId="{408143BB-8847-4AE3-9595-B34430F7A44B}" destId="{C0A19333-0069-4871-BE7B-4D626B722ECF}" srcOrd="4" destOrd="0" parTransId="{D87ABD4D-05C9-4B22-A454-F745BDC7EDE8}" sibTransId="{CE2B7B42-057C-4C62-B112-DC77434527EA}"/>
    <dgm:cxn modelId="{5F6ED446-1708-47F2-B8DF-744ED9BCC60E}" type="presOf" srcId="{BBA102CF-BA3B-4011-985A-F32267F07F3D}" destId="{96DCCA12-8E62-4390-B35D-E352A3FA314E}" srcOrd="0" destOrd="0" presId="urn:microsoft.com/office/officeart/2008/layout/VerticalCurvedList"/>
    <dgm:cxn modelId="{3402299B-4D49-4F64-B5E3-8120188086F0}" srcId="{408143BB-8847-4AE3-9595-B34430F7A44B}" destId="{B331DED0-0025-4F0C-A0E0-720E88ED5949}" srcOrd="1" destOrd="0" parTransId="{597A1B32-419F-4F93-8973-AD32A275E5EA}" sibTransId="{655FE471-AADF-495A-BD8B-E458F573B909}"/>
    <dgm:cxn modelId="{27988D37-5DDA-4B8C-9430-A1AA0EC18F1D}" srcId="{408143BB-8847-4AE3-9595-B34430F7A44B}" destId="{CC4E9826-F031-4B84-89A0-D21EDD614CE0}" srcOrd="3" destOrd="0" parTransId="{76B7DCA9-B4CF-441C-A237-F2F404BBDDB3}" sibTransId="{4AFA821E-CF33-4BC8-B098-277F97858A0A}"/>
    <dgm:cxn modelId="{C55A87D6-0237-4F24-8166-980ADD9190E9}" type="presOf" srcId="{E3036DC6-589E-41CE-99E9-CC27070F3309}" destId="{70CDBF63-0A92-4CFC-A81C-3784AE399EB7}" srcOrd="0" destOrd="0" presId="urn:microsoft.com/office/officeart/2008/layout/VerticalCurvedList"/>
    <dgm:cxn modelId="{36E2FDD2-73AE-4CF7-9D43-F7F47858B80E}" type="presParOf" srcId="{2D960FF7-8D79-4147-B5A5-4A0B5AF98213}" destId="{BF00C124-C0BD-4997-9B41-5B4299DAA113}" srcOrd="0" destOrd="0" presId="urn:microsoft.com/office/officeart/2008/layout/VerticalCurvedList"/>
    <dgm:cxn modelId="{6EC1C963-9EF0-44A0-B400-998C2C5507D8}" type="presParOf" srcId="{BF00C124-C0BD-4997-9B41-5B4299DAA113}" destId="{4E754FB7-D872-4C88-8E21-6B3F08E29C31}" srcOrd="0" destOrd="0" presId="urn:microsoft.com/office/officeart/2008/layout/VerticalCurvedList"/>
    <dgm:cxn modelId="{0A4352A6-5945-4F47-AC93-54A09623D55A}" type="presParOf" srcId="{4E754FB7-D872-4C88-8E21-6B3F08E29C31}" destId="{B82454FC-1E02-41AB-837C-FB8B2DFC84CC}" srcOrd="0" destOrd="0" presId="urn:microsoft.com/office/officeart/2008/layout/VerticalCurvedList"/>
    <dgm:cxn modelId="{7E217E81-6F29-462E-BE7B-58B7E7A22482}" type="presParOf" srcId="{4E754FB7-D872-4C88-8E21-6B3F08E29C31}" destId="{96DCCA12-8E62-4390-B35D-E352A3FA314E}" srcOrd="1" destOrd="0" presId="urn:microsoft.com/office/officeart/2008/layout/VerticalCurvedList"/>
    <dgm:cxn modelId="{F81B1C6C-2FE3-4131-9F6A-93425B156B4C}" type="presParOf" srcId="{4E754FB7-D872-4C88-8E21-6B3F08E29C31}" destId="{8D71D0CC-A38A-4C0D-9981-3D2D7D00D58B}" srcOrd="2" destOrd="0" presId="urn:microsoft.com/office/officeart/2008/layout/VerticalCurvedList"/>
    <dgm:cxn modelId="{633B65CF-2B05-401F-90F3-0DA358D4AE16}" type="presParOf" srcId="{4E754FB7-D872-4C88-8E21-6B3F08E29C31}" destId="{941FD455-6864-4616-89E1-9B522528F002}" srcOrd="3" destOrd="0" presId="urn:microsoft.com/office/officeart/2008/layout/VerticalCurvedList"/>
    <dgm:cxn modelId="{A3B16908-A086-4973-A70C-6062F7FADAE1}" type="presParOf" srcId="{BF00C124-C0BD-4997-9B41-5B4299DAA113}" destId="{29C0C0F9-CC89-46E9-ADDA-121D4B12EAA5}" srcOrd="1" destOrd="0" presId="urn:microsoft.com/office/officeart/2008/layout/VerticalCurvedList"/>
    <dgm:cxn modelId="{DB743983-2367-4F2D-AB9E-FF2915F9AFC8}" type="presParOf" srcId="{BF00C124-C0BD-4997-9B41-5B4299DAA113}" destId="{5445CB26-3D6F-4126-B56E-900148A48480}" srcOrd="2" destOrd="0" presId="urn:microsoft.com/office/officeart/2008/layout/VerticalCurvedList"/>
    <dgm:cxn modelId="{26E97E64-108B-4C23-86F0-80718AEEEBB1}" type="presParOf" srcId="{5445CB26-3D6F-4126-B56E-900148A48480}" destId="{53786D1F-0A08-475D-99D1-8D7F07A6A413}" srcOrd="0" destOrd="0" presId="urn:microsoft.com/office/officeart/2008/layout/VerticalCurvedList"/>
    <dgm:cxn modelId="{59D9481C-1343-4F5B-930E-84957D4B27E2}" type="presParOf" srcId="{BF00C124-C0BD-4997-9B41-5B4299DAA113}" destId="{DE37DC6A-83CE-49A5-B7DC-D55295817196}" srcOrd="3" destOrd="0" presId="urn:microsoft.com/office/officeart/2008/layout/VerticalCurvedList"/>
    <dgm:cxn modelId="{E5672132-A4ED-474D-858A-6A87D503F665}" type="presParOf" srcId="{BF00C124-C0BD-4997-9B41-5B4299DAA113}" destId="{4A9F20DE-C427-4838-8618-6E4FB4CAA6D1}" srcOrd="4" destOrd="0" presId="urn:microsoft.com/office/officeart/2008/layout/VerticalCurvedList"/>
    <dgm:cxn modelId="{67BBC343-0C60-40FD-B506-E30514F76607}" type="presParOf" srcId="{4A9F20DE-C427-4838-8618-6E4FB4CAA6D1}" destId="{E7A7CA49-150A-42ED-92A1-FC7F1617049F}" srcOrd="0" destOrd="0" presId="urn:microsoft.com/office/officeart/2008/layout/VerticalCurvedList"/>
    <dgm:cxn modelId="{6EF7DD16-5D08-4E28-B04E-66950A18614E}" type="presParOf" srcId="{BF00C124-C0BD-4997-9B41-5B4299DAA113}" destId="{70CDBF63-0A92-4CFC-A81C-3784AE399EB7}" srcOrd="5" destOrd="0" presId="urn:microsoft.com/office/officeart/2008/layout/VerticalCurvedList"/>
    <dgm:cxn modelId="{20427240-6C7D-4CFF-ADA0-AA215192891F}" type="presParOf" srcId="{BF00C124-C0BD-4997-9B41-5B4299DAA113}" destId="{8995D885-77C9-4792-8673-E4367DC69B10}" srcOrd="6" destOrd="0" presId="urn:microsoft.com/office/officeart/2008/layout/VerticalCurvedList"/>
    <dgm:cxn modelId="{A7216699-734A-4F51-AE44-33E794F7F66C}" type="presParOf" srcId="{8995D885-77C9-4792-8673-E4367DC69B10}" destId="{D502D6ED-A345-4499-8481-752FAE9401C7}" srcOrd="0" destOrd="0" presId="urn:microsoft.com/office/officeart/2008/layout/VerticalCurvedList"/>
    <dgm:cxn modelId="{6F65A826-57BF-47D0-942B-612B5F63747E}" type="presParOf" srcId="{BF00C124-C0BD-4997-9B41-5B4299DAA113}" destId="{88B8BA84-8166-472A-BAA1-C1970C95790D}" srcOrd="7" destOrd="0" presId="urn:microsoft.com/office/officeart/2008/layout/VerticalCurvedList"/>
    <dgm:cxn modelId="{C4FF1A49-A665-4DAB-8838-4A13B7584805}" type="presParOf" srcId="{BF00C124-C0BD-4997-9B41-5B4299DAA113}" destId="{9443E9D3-D68D-438D-8ECF-65A74693B81F}" srcOrd="8" destOrd="0" presId="urn:microsoft.com/office/officeart/2008/layout/VerticalCurvedList"/>
    <dgm:cxn modelId="{9E25C63E-497E-4B1A-9D2F-FA2D1FC29B7D}" type="presParOf" srcId="{9443E9D3-D68D-438D-8ECF-65A74693B81F}" destId="{0C1325E9-52A6-4BEB-A57B-623FD8AB5A04}" srcOrd="0" destOrd="0" presId="urn:microsoft.com/office/officeart/2008/layout/VerticalCurvedList"/>
    <dgm:cxn modelId="{8A925B0B-6648-40C0-847E-3940977506BD}" type="presParOf" srcId="{BF00C124-C0BD-4997-9B41-5B4299DAA113}" destId="{78B7E953-E90E-427C-9B00-D1A93BE8E8DD}" srcOrd="9" destOrd="0" presId="urn:microsoft.com/office/officeart/2008/layout/VerticalCurvedList"/>
    <dgm:cxn modelId="{4E8898C0-5D22-4EFF-AA93-E7147F9CF993}" type="presParOf" srcId="{BF00C124-C0BD-4997-9B41-5B4299DAA113}" destId="{1C174F0B-58BD-4973-BEE5-938E6A068435}" srcOrd="10" destOrd="0" presId="urn:microsoft.com/office/officeart/2008/layout/VerticalCurvedList"/>
    <dgm:cxn modelId="{5AF455C8-FBCB-4DBA-87E0-F808FDEC2F2B}" type="presParOf" srcId="{1C174F0B-58BD-4973-BEE5-938E6A068435}" destId="{E584B915-1346-4F75-91A4-C521F1433EB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E68B56A-EE2C-46CE-88B6-3C30450E878A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B392C62-5311-4276-885B-000866BECF02}">
      <dgm:prSet custT="1"/>
      <dgm:spPr/>
      <dgm:t>
        <a:bodyPr/>
        <a:lstStyle/>
        <a:p>
          <a:pPr rtl="0"/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Создание рекламных буклетов и их распространение в образовательном округе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C38FC0-2936-4002-848E-2538CC1CBE53}" type="parTrans" cxnId="{39E3C75E-DE64-47D9-99D9-86D90BBCE445}">
      <dgm:prSet/>
      <dgm:spPr/>
      <dgm:t>
        <a:bodyPr/>
        <a:lstStyle/>
        <a:p>
          <a:endParaRPr lang="ru-RU"/>
        </a:p>
      </dgm:t>
    </dgm:pt>
    <dgm:pt modelId="{2359C0FC-5D29-48D8-94E5-B837FC3830C8}" type="sibTrans" cxnId="{39E3C75E-DE64-47D9-99D9-86D90BBCE445}">
      <dgm:prSet/>
      <dgm:spPr/>
      <dgm:t>
        <a:bodyPr/>
        <a:lstStyle/>
        <a:p>
          <a:endParaRPr lang="ru-RU"/>
        </a:p>
      </dgm:t>
    </dgm:pt>
    <dgm:pt modelId="{E0587599-1308-475F-97F3-6797287456BE}">
      <dgm:prSet custT="1"/>
      <dgm:spPr/>
      <dgm:t>
        <a:bodyPr/>
        <a:lstStyle/>
        <a:p>
          <a:pPr rtl="0"/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Размещение информационной рекламы о событиях в образовательном учреждении на странице соц. сети.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9F8A11-81F4-4E1F-AD8B-868DFD91FA0A}" type="parTrans" cxnId="{0B66472A-69B8-400B-96A2-D97A376EAA60}">
      <dgm:prSet/>
      <dgm:spPr/>
      <dgm:t>
        <a:bodyPr/>
        <a:lstStyle/>
        <a:p>
          <a:endParaRPr lang="ru-RU"/>
        </a:p>
      </dgm:t>
    </dgm:pt>
    <dgm:pt modelId="{566922B4-5D92-4CCC-A151-BDEE88C6FE8C}" type="sibTrans" cxnId="{0B66472A-69B8-400B-96A2-D97A376EAA60}">
      <dgm:prSet/>
      <dgm:spPr/>
      <dgm:t>
        <a:bodyPr/>
        <a:lstStyle/>
        <a:p>
          <a:endParaRPr lang="ru-RU"/>
        </a:p>
      </dgm:t>
    </dgm:pt>
    <dgm:pt modelId="{67D47840-39B9-4A03-8715-FEE8DFA223F0}">
      <dgm:prSet custT="1"/>
      <dgm:spPr/>
      <dgm:t>
        <a:bodyPr/>
        <a:lstStyle/>
        <a:p>
          <a:pPr rtl="0"/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Приглашение представителей различных организаций на мероприятия образовательной организации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9F41E7-4F05-4A73-A883-C77842A4AB76}" type="parTrans" cxnId="{994E2F2F-4F64-4948-8A03-A612D51A62A1}">
      <dgm:prSet/>
      <dgm:spPr/>
      <dgm:t>
        <a:bodyPr/>
        <a:lstStyle/>
        <a:p>
          <a:endParaRPr lang="ru-RU"/>
        </a:p>
      </dgm:t>
    </dgm:pt>
    <dgm:pt modelId="{0FFFD872-C2C0-4509-A01C-F0D900669283}" type="sibTrans" cxnId="{994E2F2F-4F64-4948-8A03-A612D51A62A1}">
      <dgm:prSet/>
      <dgm:spPr/>
      <dgm:t>
        <a:bodyPr/>
        <a:lstStyle/>
        <a:p>
          <a:endParaRPr lang="ru-RU"/>
        </a:p>
      </dgm:t>
    </dgm:pt>
    <dgm:pt modelId="{7BA1838C-F00B-4EB9-A92C-C128D6C230DA}" type="pres">
      <dgm:prSet presAssocID="{4E68B56A-EE2C-46CE-88B6-3C30450E878A}" presName="compositeShape" presStyleCnt="0">
        <dgm:presLayoutVars>
          <dgm:dir/>
          <dgm:resizeHandles/>
        </dgm:presLayoutVars>
      </dgm:prSet>
      <dgm:spPr/>
    </dgm:pt>
    <dgm:pt modelId="{94B2E8F0-9535-4A98-831E-60AFC83DF921}" type="pres">
      <dgm:prSet presAssocID="{4E68B56A-EE2C-46CE-88B6-3C30450E878A}" presName="pyramid" presStyleLbl="node1" presStyleIdx="0" presStyleCnt="1"/>
      <dgm:spPr/>
    </dgm:pt>
    <dgm:pt modelId="{FF778551-C64F-4030-B33E-F929702FB6D9}" type="pres">
      <dgm:prSet presAssocID="{4E68B56A-EE2C-46CE-88B6-3C30450E878A}" presName="theList" presStyleCnt="0"/>
      <dgm:spPr/>
    </dgm:pt>
    <dgm:pt modelId="{76BF903B-1129-4F58-93B1-816628B0485A}" type="pres">
      <dgm:prSet presAssocID="{9B392C62-5311-4276-885B-000866BECF02}" presName="aNode" presStyleLbl="fgAcc1" presStyleIdx="0" presStyleCnt="3">
        <dgm:presLayoutVars>
          <dgm:bulletEnabled val="1"/>
        </dgm:presLayoutVars>
      </dgm:prSet>
      <dgm:spPr/>
    </dgm:pt>
    <dgm:pt modelId="{F165438C-C95F-4F78-AA77-3B8434733655}" type="pres">
      <dgm:prSet presAssocID="{9B392C62-5311-4276-885B-000866BECF02}" presName="aSpace" presStyleCnt="0"/>
      <dgm:spPr/>
    </dgm:pt>
    <dgm:pt modelId="{9638C3E2-190F-4F9C-8A13-C840778B34FD}" type="pres">
      <dgm:prSet presAssocID="{E0587599-1308-475F-97F3-6797287456BE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8278A0-E9F5-4F28-90E4-E4123935FE45}" type="pres">
      <dgm:prSet presAssocID="{E0587599-1308-475F-97F3-6797287456BE}" presName="aSpace" presStyleCnt="0"/>
      <dgm:spPr/>
    </dgm:pt>
    <dgm:pt modelId="{29F14C3D-A043-4CD7-8817-662F3765F0E5}" type="pres">
      <dgm:prSet presAssocID="{67D47840-39B9-4A03-8715-FEE8DFA223F0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6B0905-0BA7-450A-AE6F-E44BF2EBE1BF}" type="pres">
      <dgm:prSet presAssocID="{67D47840-39B9-4A03-8715-FEE8DFA223F0}" presName="aSpace" presStyleCnt="0"/>
      <dgm:spPr/>
    </dgm:pt>
  </dgm:ptLst>
  <dgm:cxnLst>
    <dgm:cxn modelId="{994E2F2F-4F64-4948-8A03-A612D51A62A1}" srcId="{4E68B56A-EE2C-46CE-88B6-3C30450E878A}" destId="{67D47840-39B9-4A03-8715-FEE8DFA223F0}" srcOrd="2" destOrd="0" parTransId="{809F41E7-4F05-4A73-A883-C77842A4AB76}" sibTransId="{0FFFD872-C2C0-4509-A01C-F0D900669283}"/>
    <dgm:cxn modelId="{795EF00B-F099-4F89-AA5E-C7225113BA63}" type="presOf" srcId="{4E68B56A-EE2C-46CE-88B6-3C30450E878A}" destId="{7BA1838C-F00B-4EB9-A92C-C128D6C230DA}" srcOrd="0" destOrd="0" presId="urn:microsoft.com/office/officeart/2005/8/layout/pyramid2"/>
    <dgm:cxn modelId="{D4375CA9-D85E-4C59-A35D-AD6DE5E17031}" type="presOf" srcId="{E0587599-1308-475F-97F3-6797287456BE}" destId="{9638C3E2-190F-4F9C-8A13-C840778B34FD}" srcOrd="0" destOrd="0" presId="urn:microsoft.com/office/officeart/2005/8/layout/pyramid2"/>
    <dgm:cxn modelId="{92642506-8771-4C28-99B1-349F8743FB5C}" type="presOf" srcId="{9B392C62-5311-4276-885B-000866BECF02}" destId="{76BF903B-1129-4F58-93B1-816628B0485A}" srcOrd="0" destOrd="0" presId="urn:microsoft.com/office/officeart/2005/8/layout/pyramid2"/>
    <dgm:cxn modelId="{0B66472A-69B8-400B-96A2-D97A376EAA60}" srcId="{4E68B56A-EE2C-46CE-88B6-3C30450E878A}" destId="{E0587599-1308-475F-97F3-6797287456BE}" srcOrd="1" destOrd="0" parTransId="{D39F8A11-81F4-4E1F-AD8B-868DFD91FA0A}" sibTransId="{566922B4-5D92-4CCC-A151-BDEE88C6FE8C}"/>
    <dgm:cxn modelId="{33EB1485-DEB4-4D07-8CE8-139261A7D533}" type="presOf" srcId="{67D47840-39B9-4A03-8715-FEE8DFA223F0}" destId="{29F14C3D-A043-4CD7-8817-662F3765F0E5}" srcOrd="0" destOrd="0" presId="urn:microsoft.com/office/officeart/2005/8/layout/pyramid2"/>
    <dgm:cxn modelId="{39E3C75E-DE64-47D9-99D9-86D90BBCE445}" srcId="{4E68B56A-EE2C-46CE-88B6-3C30450E878A}" destId="{9B392C62-5311-4276-885B-000866BECF02}" srcOrd="0" destOrd="0" parTransId="{DAC38FC0-2936-4002-848E-2538CC1CBE53}" sibTransId="{2359C0FC-5D29-48D8-94E5-B837FC3830C8}"/>
    <dgm:cxn modelId="{E555C304-9C21-4FA3-B52C-72EDE5A7EEEA}" type="presParOf" srcId="{7BA1838C-F00B-4EB9-A92C-C128D6C230DA}" destId="{94B2E8F0-9535-4A98-831E-60AFC83DF921}" srcOrd="0" destOrd="0" presId="urn:microsoft.com/office/officeart/2005/8/layout/pyramid2"/>
    <dgm:cxn modelId="{1DEC0FE7-CB77-455F-98BC-910DF2D2F890}" type="presParOf" srcId="{7BA1838C-F00B-4EB9-A92C-C128D6C230DA}" destId="{FF778551-C64F-4030-B33E-F929702FB6D9}" srcOrd="1" destOrd="0" presId="urn:microsoft.com/office/officeart/2005/8/layout/pyramid2"/>
    <dgm:cxn modelId="{DA45FCCF-601E-4058-BE2C-23078C0D47A9}" type="presParOf" srcId="{FF778551-C64F-4030-B33E-F929702FB6D9}" destId="{76BF903B-1129-4F58-93B1-816628B0485A}" srcOrd="0" destOrd="0" presId="urn:microsoft.com/office/officeart/2005/8/layout/pyramid2"/>
    <dgm:cxn modelId="{6ABE7FCC-6CE4-4549-966D-0664E18F099A}" type="presParOf" srcId="{FF778551-C64F-4030-B33E-F929702FB6D9}" destId="{F165438C-C95F-4F78-AA77-3B8434733655}" srcOrd="1" destOrd="0" presId="urn:microsoft.com/office/officeart/2005/8/layout/pyramid2"/>
    <dgm:cxn modelId="{76905961-3E5A-44C2-A63E-BC698FCBC8E5}" type="presParOf" srcId="{FF778551-C64F-4030-B33E-F929702FB6D9}" destId="{9638C3E2-190F-4F9C-8A13-C840778B34FD}" srcOrd="2" destOrd="0" presId="urn:microsoft.com/office/officeart/2005/8/layout/pyramid2"/>
    <dgm:cxn modelId="{A69B3F09-54DF-46B7-AA0A-C3A8ECB2F5A2}" type="presParOf" srcId="{FF778551-C64F-4030-B33E-F929702FB6D9}" destId="{D28278A0-E9F5-4F28-90E4-E4123935FE45}" srcOrd="3" destOrd="0" presId="urn:microsoft.com/office/officeart/2005/8/layout/pyramid2"/>
    <dgm:cxn modelId="{551183C5-E374-48AA-8B31-D6687E577A2A}" type="presParOf" srcId="{FF778551-C64F-4030-B33E-F929702FB6D9}" destId="{29F14C3D-A043-4CD7-8817-662F3765F0E5}" srcOrd="4" destOrd="0" presId="urn:microsoft.com/office/officeart/2005/8/layout/pyramid2"/>
    <dgm:cxn modelId="{3654DB62-EB9B-4BE8-87B7-256C928927D0}" type="presParOf" srcId="{FF778551-C64F-4030-B33E-F929702FB6D9}" destId="{FD6B0905-0BA7-450A-AE6F-E44BF2EBE1BF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93002BE-D46B-4A8D-8D8A-BB15A94ACCC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C42ED13-9998-4814-9605-B411EAAA7DE6}">
      <dgm:prSet custT="1"/>
      <dgm:spPr/>
      <dgm:t>
        <a:bodyPr/>
        <a:lstStyle/>
        <a:p>
          <a:pPr rtl="0"/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Оценка имиджа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977427-2318-4EDB-A687-655AAC76DC8F}" type="parTrans" cxnId="{92A7D95E-FD76-4297-A8EE-AE3CAEE6E9CD}">
      <dgm:prSet/>
      <dgm:spPr/>
      <dgm:t>
        <a:bodyPr/>
        <a:lstStyle/>
        <a:p>
          <a:endParaRPr lang="ru-RU"/>
        </a:p>
      </dgm:t>
    </dgm:pt>
    <dgm:pt modelId="{ED7932D3-DFE5-42ED-A943-6EA55F322753}" type="sibTrans" cxnId="{92A7D95E-FD76-4297-A8EE-AE3CAEE6E9CD}">
      <dgm:prSet/>
      <dgm:spPr/>
      <dgm:t>
        <a:bodyPr/>
        <a:lstStyle/>
        <a:p>
          <a:endParaRPr lang="ru-RU"/>
        </a:p>
      </dgm:t>
    </dgm:pt>
    <dgm:pt modelId="{E76B6009-5B28-413E-987C-611AF5E3BEFB}">
      <dgm:prSet custT="1"/>
      <dgm:spPr/>
      <dgm:t>
        <a:bodyPr/>
        <a:lstStyle/>
        <a:p>
          <a:pPr rtl="0"/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Продвижение бренда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3CA97F-4703-49C7-822E-8BD645C637AD}" type="parTrans" cxnId="{EADE7D44-EAD1-4DDC-BCF7-6E30559B8562}">
      <dgm:prSet/>
      <dgm:spPr/>
      <dgm:t>
        <a:bodyPr/>
        <a:lstStyle/>
        <a:p>
          <a:endParaRPr lang="ru-RU"/>
        </a:p>
      </dgm:t>
    </dgm:pt>
    <dgm:pt modelId="{D66C8D85-8CB3-457F-9070-250287173EDC}" type="sibTrans" cxnId="{EADE7D44-EAD1-4DDC-BCF7-6E30559B8562}">
      <dgm:prSet/>
      <dgm:spPr/>
      <dgm:t>
        <a:bodyPr/>
        <a:lstStyle/>
        <a:p>
          <a:endParaRPr lang="ru-RU"/>
        </a:p>
      </dgm:t>
    </dgm:pt>
    <dgm:pt modelId="{1F8E43B1-CF22-4BA6-94AB-9FEDA5670B96}">
      <dgm:prSet custT="1"/>
      <dgm:spPr/>
      <dgm:t>
        <a:bodyPr/>
        <a:lstStyle/>
        <a:p>
          <a:pPr rtl="0"/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маркетинговой службы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1D90BB-1476-442F-96FC-C663BC4FA827}" type="parTrans" cxnId="{CCDAC33F-EAE5-4A95-A474-A956C13CCA05}">
      <dgm:prSet/>
      <dgm:spPr/>
      <dgm:t>
        <a:bodyPr/>
        <a:lstStyle/>
        <a:p>
          <a:endParaRPr lang="ru-RU"/>
        </a:p>
      </dgm:t>
    </dgm:pt>
    <dgm:pt modelId="{07306A61-A395-4D48-9D53-A66970476CDA}" type="sibTrans" cxnId="{CCDAC33F-EAE5-4A95-A474-A956C13CCA05}">
      <dgm:prSet/>
      <dgm:spPr/>
      <dgm:t>
        <a:bodyPr/>
        <a:lstStyle/>
        <a:p>
          <a:endParaRPr lang="ru-RU"/>
        </a:p>
      </dgm:t>
    </dgm:pt>
    <dgm:pt modelId="{00624865-4977-4E99-A420-6B342849830A}">
      <dgm:prSet custT="1"/>
      <dgm:spPr/>
      <dgm:t>
        <a:bodyPr/>
        <a:lstStyle/>
        <a:p>
          <a:pPr rtl="0"/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Реклама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8901F0-F152-461A-ADD9-5CE4A0456F01}" type="parTrans" cxnId="{9F99A72D-7B27-43A2-A407-8EDF7A69C118}">
      <dgm:prSet/>
      <dgm:spPr/>
      <dgm:t>
        <a:bodyPr/>
        <a:lstStyle/>
        <a:p>
          <a:endParaRPr lang="ru-RU"/>
        </a:p>
      </dgm:t>
    </dgm:pt>
    <dgm:pt modelId="{0D594C4D-44C8-4D8F-9EDC-779BA0FBE7B8}" type="sibTrans" cxnId="{9F99A72D-7B27-43A2-A407-8EDF7A69C118}">
      <dgm:prSet/>
      <dgm:spPr/>
      <dgm:t>
        <a:bodyPr/>
        <a:lstStyle/>
        <a:p>
          <a:endParaRPr lang="ru-RU"/>
        </a:p>
      </dgm:t>
    </dgm:pt>
    <dgm:pt modelId="{2D5582C9-D24C-4ED8-B969-4CAE41BBF63A}">
      <dgm:prSet custT="1"/>
      <dgm:spPr/>
      <dgm:t>
        <a:bodyPr/>
        <a:lstStyle/>
        <a:p>
          <a:pPr rtl="0"/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Связи с общественностью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1B958C-E269-4433-84E1-BB003DBDC6C9}" type="parTrans" cxnId="{2BC070A3-2B88-4AAB-8C60-721DD8D9739E}">
      <dgm:prSet/>
      <dgm:spPr/>
      <dgm:t>
        <a:bodyPr/>
        <a:lstStyle/>
        <a:p>
          <a:endParaRPr lang="ru-RU"/>
        </a:p>
      </dgm:t>
    </dgm:pt>
    <dgm:pt modelId="{E5353CB2-1A5C-4B48-BF82-509571480DDC}" type="sibTrans" cxnId="{2BC070A3-2B88-4AAB-8C60-721DD8D9739E}">
      <dgm:prSet/>
      <dgm:spPr/>
      <dgm:t>
        <a:bodyPr/>
        <a:lstStyle/>
        <a:p>
          <a:endParaRPr lang="ru-RU"/>
        </a:p>
      </dgm:t>
    </dgm:pt>
    <dgm:pt modelId="{6F5F94FD-1BCC-4707-91E6-648B041438BD}" type="pres">
      <dgm:prSet presAssocID="{193002BE-D46B-4A8D-8D8A-BB15A94ACCC2}" presName="vert0" presStyleCnt="0">
        <dgm:presLayoutVars>
          <dgm:dir/>
          <dgm:animOne val="branch"/>
          <dgm:animLvl val="lvl"/>
        </dgm:presLayoutVars>
      </dgm:prSet>
      <dgm:spPr/>
    </dgm:pt>
    <dgm:pt modelId="{55D4E70B-99E3-42B0-9511-DF9144CA846F}" type="pres">
      <dgm:prSet presAssocID="{4C42ED13-9998-4814-9605-B411EAAA7DE6}" presName="thickLine" presStyleLbl="alignNode1" presStyleIdx="0" presStyleCnt="5"/>
      <dgm:spPr/>
    </dgm:pt>
    <dgm:pt modelId="{827F4A55-D05A-4656-AE23-70D61BE413D6}" type="pres">
      <dgm:prSet presAssocID="{4C42ED13-9998-4814-9605-B411EAAA7DE6}" presName="horz1" presStyleCnt="0"/>
      <dgm:spPr/>
    </dgm:pt>
    <dgm:pt modelId="{4CA9C348-E574-49E5-8D2D-2F66DD4E8AF2}" type="pres">
      <dgm:prSet presAssocID="{4C42ED13-9998-4814-9605-B411EAAA7DE6}" presName="tx1" presStyleLbl="revTx" presStyleIdx="0" presStyleCnt="5"/>
      <dgm:spPr/>
    </dgm:pt>
    <dgm:pt modelId="{BB1D21E0-2180-46F0-97A2-960A7902BD84}" type="pres">
      <dgm:prSet presAssocID="{4C42ED13-9998-4814-9605-B411EAAA7DE6}" presName="vert1" presStyleCnt="0"/>
      <dgm:spPr/>
    </dgm:pt>
    <dgm:pt modelId="{00A69230-C8DC-4D6C-B4B3-8510709FCC75}" type="pres">
      <dgm:prSet presAssocID="{E76B6009-5B28-413E-987C-611AF5E3BEFB}" presName="thickLine" presStyleLbl="alignNode1" presStyleIdx="1" presStyleCnt="5"/>
      <dgm:spPr/>
    </dgm:pt>
    <dgm:pt modelId="{F99DD3EA-2C0E-45A1-9A97-160E3F91E040}" type="pres">
      <dgm:prSet presAssocID="{E76B6009-5B28-413E-987C-611AF5E3BEFB}" presName="horz1" presStyleCnt="0"/>
      <dgm:spPr/>
    </dgm:pt>
    <dgm:pt modelId="{4C715FE4-E56A-4428-92C6-FBD13A1D7689}" type="pres">
      <dgm:prSet presAssocID="{E76B6009-5B28-413E-987C-611AF5E3BEFB}" presName="tx1" presStyleLbl="revTx" presStyleIdx="1" presStyleCnt="5"/>
      <dgm:spPr/>
    </dgm:pt>
    <dgm:pt modelId="{E1C858A8-6564-44F0-9F42-DC8C0CB16AA0}" type="pres">
      <dgm:prSet presAssocID="{E76B6009-5B28-413E-987C-611AF5E3BEFB}" presName="vert1" presStyleCnt="0"/>
      <dgm:spPr/>
    </dgm:pt>
    <dgm:pt modelId="{B377BE3C-A81D-41DE-9B41-DC73455EEBF3}" type="pres">
      <dgm:prSet presAssocID="{1F8E43B1-CF22-4BA6-94AB-9FEDA5670B96}" presName="thickLine" presStyleLbl="alignNode1" presStyleIdx="2" presStyleCnt="5"/>
      <dgm:spPr/>
    </dgm:pt>
    <dgm:pt modelId="{B9A5EEB3-8FD0-40A5-A55F-C2F06B5D897F}" type="pres">
      <dgm:prSet presAssocID="{1F8E43B1-CF22-4BA6-94AB-9FEDA5670B96}" presName="horz1" presStyleCnt="0"/>
      <dgm:spPr/>
    </dgm:pt>
    <dgm:pt modelId="{0AB8297B-F995-4AD7-8D0E-74FD8EED8BB2}" type="pres">
      <dgm:prSet presAssocID="{1F8E43B1-CF22-4BA6-94AB-9FEDA5670B96}" presName="tx1" presStyleLbl="revTx" presStyleIdx="2" presStyleCnt="5"/>
      <dgm:spPr/>
    </dgm:pt>
    <dgm:pt modelId="{C135BA13-5505-4F3A-9397-8E803A9F2922}" type="pres">
      <dgm:prSet presAssocID="{1F8E43B1-CF22-4BA6-94AB-9FEDA5670B96}" presName="vert1" presStyleCnt="0"/>
      <dgm:spPr/>
    </dgm:pt>
    <dgm:pt modelId="{F15CDD64-8408-41D5-8D7F-E8987D0EE05A}" type="pres">
      <dgm:prSet presAssocID="{00624865-4977-4E99-A420-6B342849830A}" presName="thickLine" presStyleLbl="alignNode1" presStyleIdx="3" presStyleCnt="5"/>
      <dgm:spPr/>
    </dgm:pt>
    <dgm:pt modelId="{BFECDDDC-ADBE-4E6D-BE70-F6541A839816}" type="pres">
      <dgm:prSet presAssocID="{00624865-4977-4E99-A420-6B342849830A}" presName="horz1" presStyleCnt="0"/>
      <dgm:spPr/>
    </dgm:pt>
    <dgm:pt modelId="{9D17F59D-FD1E-4010-8ADD-8021FC17AB35}" type="pres">
      <dgm:prSet presAssocID="{00624865-4977-4E99-A420-6B342849830A}" presName="tx1" presStyleLbl="revTx" presStyleIdx="3" presStyleCnt="5"/>
      <dgm:spPr/>
    </dgm:pt>
    <dgm:pt modelId="{6EA7AE2A-F133-49E2-8E8B-DEC7D857F478}" type="pres">
      <dgm:prSet presAssocID="{00624865-4977-4E99-A420-6B342849830A}" presName="vert1" presStyleCnt="0"/>
      <dgm:spPr/>
    </dgm:pt>
    <dgm:pt modelId="{0A2C04D3-B624-4C81-8E39-606F63E53FB3}" type="pres">
      <dgm:prSet presAssocID="{2D5582C9-D24C-4ED8-B969-4CAE41BBF63A}" presName="thickLine" presStyleLbl="alignNode1" presStyleIdx="4" presStyleCnt="5"/>
      <dgm:spPr/>
    </dgm:pt>
    <dgm:pt modelId="{77AEC0A1-3117-443A-B2F3-059FCE7237C7}" type="pres">
      <dgm:prSet presAssocID="{2D5582C9-D24C-4ED8-B969-4CAE41BBF63A}" presName="horz1" presStyleCnt="0"/>
      <dgm:spPr/>
    </dgm:pt>
    <dgm:pt modelId="{7EE9824B-8DF3-4887-83A7-D5363F122E0E}" type="pres">
      <dgm:prSet presAssocID="{2D5582C9-D24C-4ED8-B969-4CAE41BBF63A}" presName="tx1" presStyleLbl="revTx" presStyleIdx="4" presStyleCnt="5"/>
      <dgm:spPr/>
    </dgm:pt>
    <dgm:pt modelId="{70D3D7C2-B3AE-48AE-BE65-C4126E9D6B1B}" type="pres">
      <dgm:prSet presAssocID="{2D5582C9-D24C-4ED8-B969-4CAE41BBF63A}" presName="vert1" presStyleCnt="0"/>
      <dgm:spPr/>
    </dgm:pt>
  </dgm:ptLst>
  <dgm:cxnLst>
    <dgm:cxn modelId="{A68E1CAF-8F6F-4E3D-BC75-C9B4CCD0FF10}" type="presOf" srcId="{2D5582C9-D24C-4ED8-B969-4CAE41BBF63A}" destId="{7EE9824B-8DF3-4887-83A7-D5363F122E0E}" srcOrd="0" destOrd="0" presId="urn:microsoft.com/office/officeart/2008/layout/LinedList"/>
    <dgm:cxn modelId="{F0E79D48-7055-4CC4-9676-7B44DBAA4AE6}" type="presOf" srcId="{193002BE-D46B-4A8D-8D8A-BB15A94ACCC2}" destId="{6F5F94FD-1BCC-4707-91E6-648B041438BD}" srcOrd="0" destOrd="0" presId="urn:microsoft.com/office/officeart/2008/layout/LinedList"/>
    <dgm:cxn modelId="{B024C21D-8D88-4E28-BAE2-FD8C26A37A96}" type="presOf" srcId="{1F8E43B1-CF22-4BA6-94AB-9FEDA5670B96}" destId="{0AB8297B-F995-4AD7-8D0E-74FD8EED8BB2}" srcOrd="0" destOrd="0" presId="urn:microsoft.com/office/officeart/2008/layout/LinedList"/>
    <dgm:cxn modelId="{2BC070A3-2B88-4AAB-8C60-721DD8D9739E}" srcId="{193002BE-D46B-4A8D-8D8A-BB15A94ACCC2}" destId="{2D5582C9-D24C-4ED8-B969-4CAE41BBF63A}" srcOrd="4" destOrd="0" parTransId="{0E1B958C-E269-4433-84E1-BB003DBDC6C9}" sibTransId="{E5353CB2-1A5C-4B48-BF82-509571480DDC}"/>
    <dgm:cxn modelId="{92A7D95E-FD76-4297-A8EE-AE3CAEE6E9CD}" srcId="{193002BE-D46B-4A8D-8D8A-BB15A94ACCC2}" destId="{4C42ED13-9998-4814-9605-B411EAAA7DE6}" srcOrd="0" destOrd="0" parTransId="{C6977427-2318-4EDB-A687-655AAC76DC8F}" sibTransId="{ED7932D3-DFE5-42ED-A943-6EA55F322753}"/>
    <dgm:cxn modelId="{78DB7126-9492-4442-B614-3E2D6AB48100}" type="presOf" srcId="{4C42ED13-9998-4814-9605-B411EAAA7DE6}" destId="{4CA9C348-E574-49E5-8D2D-2F66DD4E8AF2}" srcOrd="0" destOrd="0" presId="urn:microsoft.com/office/officeart/2008/layout/LinedList"/>
    <dgm:cxn modelId="{31E48AAD-5148-43A9-97C2-EB6064B07F35}" type="presOf" srcId="{00624865-4977-4E99-A420-6B342849830A}" destId="{9D17F59D-FD1E-4010-8ADD-8021FC17AB35}" srcOrd="0" destOrd="0" presId="urn:microsoft.com/office/officeart/2008/layout/LinedList"/>
    <dgm:cxn modelId="{CCDAC33F-EAE5-4A95-A474-A956C13CCA05}" srcId="{193002BE-D46B-4A8D-8D8A-BB15A94ACCC2}" destId="{1F8E43B1-CF22-4BA6-94AB-9FEDA5670B96}" srcOrd="2" destOrd="0" parTransId="{421D90BB-1476-442F-96FC-C663BC4FA827}" sibTransId="{07306A61-A395-4D48-9D53-A66970476CDA}"/>
    <dgm:cxn modelId="{EADE7D44-EAD1-4DDC-BCF7-6E30559B8562}" srcId="{193002BE-D46B-4A8D-8D8A-BB15A94ACCC2}" destId="{E76B6009-5B28-413E-987C-611AF5E3BEFB}" srcOrd="1" destOrd="0" parTransId="{5F3CA97F-4703-49C7-822E-8BD645C637AD}" sibTransId="{D66C8D85-8CB3-457F-9070-250287173EDC}"/>
    <dgm:cxn modelId="{9F99A72D-7B27-43A2-A407-8EDF7A69C118}" srcId="{193002BE-D46B-4A8D-8D8A-BB15A94ACCC2}" destId="{00624865-4977-4E99-A420-6B342849830A}" srcOrd="3" destOrd="0" parTransId="{3D8901F0-F152-461A-ADD9-5CE4A0456F01}" sibTransId="{0D594C4D-44C8-4D8F-9EDC-779BA0FBE7B8}"/>
    <dgm:cxn modelId="{FA9792E1-8248-4501-9476-21E303326AA9}" type="presOf" srcId="{E76B6009-5B28-413E-987C-611AF5E3BEFB}" destId="{4C715FE4-E56A-4428-92C6-FBD13A1D7689}" srcOrd="0" destOrd="0" presId="urn:microsoft.com/office/officeart/2008/layout/LinedList"/>
    <dgm:cxn modelId="{B0CC825D-7177-47EB-AB27-D99D7C4AF865}" type="presParOf" srcId="{6F5F94FD-1BCC-4707-91E6-648B041438BD}" destId="{55D4E70B-99E3-42B0-9511-DF9144CA846F}" srcOrd="0" destOrd="0" presId="urn:microsoft.com/office/officeart/2008/layout/LinedList"/>
    <dgm:cxn modelId="{CED7FC41-4974-43B6-A3AB-2066462E57F5}" type="presParOf" srcId="{6F5F94FD-1BCC-4707-91E6-648B041438BD}" destId="{827F4A55-D05A-4656-AE23-70D61BE413D6}" srcOrd="1" destOrd="0" presId="urn:microsoft.com/office/officeart/2008/layout/LinedList"/>
    <dgm:cxn modelId="{2C0D27CF-65E8-49EE-8367-F9667953B128}" type="presParOf" srcId="{827F4A55-D05A-4656-AE23-70D61BE413D6}" destId="{4CA9C348-E574-49E5-8D2D-2F66DD4E8AF2}" srcOrd="0" destOrd="0" presId="urn:microsoft.com/office/officeart/2008/layout/LinedList"/>
    <dgm:cxn modelId="{45117DCD-FA6E-4BCC-BF3E-D966EE998C46}" type="presParOf" srcId="{827F4A55-D05A-4656-AE23-70D61BE413D6}" destId="{BB1D21E0-2180-46F0-97A2-960A7902BD84}" srcOrd="1" destOrd="0" presId="urn:microsoft.com/office/officeart/2008/layout/LinedList"/>
    <dgm:cxn modelId="{7E666F6C-0A42-4C04-97E4-B223A39B0CE6}" type="presParOf" srcId="{6F5F94FD-1BCC-4707-91E6-648B041438BD}" destId="{00A69230-C8DC-4D6C-B4B3-8510709FCC75}" srcOrd="2" destOrd="0" presId="urn:microsoft.com/office/officeart/2008/layout/LinedList"/>
    <dgm:cxn modelId="{50A4A82A-0512-4D98-B9CF-A76A3E7D7222}" type="presParOf" srcId="{6F5F94FD-1BCC-4707-91E6-648B041438BD}" destId="{F99DD3EA-2C0E-45A1-9A97-160E3F91E040}" srcOrd="3" destOrd="0" presId="urn:microsoft.com/office/officeart/2008/layout/LinedList"/>
    <dgm:cxn modelId="{CF2CC52A-18FC-480C-BF08-E420DFE3D3D3}" type="presParOf" srcId="{F99DD3EA-2C0E-45A1-9A97-160E3F91E040}" destId="{4C715FE4-E56A-4428-92C6-FBD13A1D7689}" srcOrd="0" destOrd="0" presId="urn:microsoft.com/office/officeart/2008/layout/LinedList"/>
    <dgm:cxn modelId="{35AE35F3-0136-42A1-AF53-40A18310C98F}" type="presParOf" srcId="{F99DD3EA-2C0E-45A1-9A97-160E3F91E040}" destId="{E1C858A8-6564-44F0-9F42-DC8C0CB16AA0}" srcOrd="1" destOrd="0" presId="urn:microsoft.com/office/officeart/2008/layout/LinedList"/>
    <dgm:cxn modelId="{E0446E9A-1F71-4CDE-903A-804DDEBE05C4}" type="presParOf" srcId="{6F5F94FD-1BCC-4707-91E6-648B041438BD}" destId="{B377BE3C-A81D-41DE-9B41-DC73455EEBF3}" srcOrd="4" destOrd="0" presId="urn:microsoft.com/office/officeart/2008/layout/LinedList"/>
    <dgm:cxn modelId="{D9A54B47-C3E0-4FAA-883B-DB3E59361A7D}" type="presParOf" srcId="{6F5F94FD-1BCC-4707-91E6-648B041438BD}" destId="{B9A5EEB3-8FD0-40A5-A55F-C2F06B5D897F}" srcOrd="5" destOrd="0" presId="urn:microsoft.com/office/officeart/2008/layout/LinedList"/>
    <dgm:cxn modelId="{3C196612-229F-4B4D-B763-3EA695A3E3EB}" type="presParOf" srcId="{B9A5EEB3-8FD0-40A5-A55F-C2F06B5D897F}" destId="{0AB8297B-F995-4AD7-8D0E-74FD8EED8BB2}" srcOrd="0" destOrd="0" presId="urn:microsoft.com/office/officeart/2008/layout/LinedList"/>
    <dgm:cxn modelId="{B52D01BA-409D-41DF-AB74-C0F272A5A2E3}" type="presParOf" srcId="{B9A5EEB3-8FD0-40A5-A55F-C2F06B5D897F}" destId="{C135BA13-5505-4F3A-9397-8E803A9F2922}" srcOrd="1" destOrd="0" presId="urn:microsoft.com/office/officeart/2008/layout/LinedList"/>
    <dgm:cxn modelId="{14CAA72F-21C2-4557-BE90-BA914199CC68}" type="presParOf" srcId="{6F5F94FD-1BCC-4707-91E6-648B041438BD}" destId="{F15CDD64-8408-41D5-8D7F-E8987D0EE05A}" srcOrd="6" destOrd="0" presId="urn:microsoft.com/office/officeart/2008/layout/LinedList"/>
    <dgm:cxn modelId="{D25AA999-B048-48D9-ACE7-3CD1DF1FA158}" type="presParOf" srcId="{6F5F94FD-1BCC-4707-91E6-648B041438BD}" destId="{BFECDDDC-ADBE-4E6D-BE70-F6541A839816}" srcOrd="7" destOrd="0" presId="urn:microsoft.com/office/officeart/2008/layout/LinedList"/>
    <dgm:cxn modelId="{F0D6793C-F972-4B1C-A106-A55C5B2E150B}" type="presParOf" srcId="{BFECDDDC-ADBE-4E6D-BE70-F6541A839816}" destId="{9D17F59D-FD1E-4010-8ADD-8021FC17AB35}" srcOrd="0" destOrd="0" presId="urn:microsoft.com/office/officeart/2008/layout/LinedList"/>
    <dgm:cxn modelId="{5A757C48-A6D3-45A9-BA01-DAD73EF2DE67}" type="presParOf" srcId="{BFECDDDC-ADBE-4E6D-BE70-F6541A839816}" destId="{6EA7AE2A-F133-49E2-8E8B-DEC7D857F478}" srcOrd="1" destOrd="0" presId="urn:microsoft.com/office/officeart/2008/layout/LinedList"/>
    <dgm:cxn modelId="{3DF50F76-FC59-475B-BFDD-9F11F7D168FF}" type="presParOf" srcId="{6F5F94FD-1BCC-4707-91E6-648B041438BD}" destId="{0A2C04D3-B624-4C81-8E39-606F63E53FB3}" srcOrd="8" destOrd="0" presId="urn:microsoft.com/office/officeart/2008/layout/LinedList"/>
    <dgm:cxn modelId="{249C916F-D23C-4AC4-B329-E927FFA26104}" type="presParOf" srcId="{6F5F94FD-1BCC-4707-91E6-648B041438BD}" destId="{77AEC0A1-3117-443A-B2F3-059FCE7237C7}" srcOrd="9" destOrd="0" presId="urn:microsoft.com/office/officeart/2008/layout/LinedList"/>
    <dgm:cxn modelId="{2DB86A9B-E11C-4B64-A4BF-9FBD684868E6}" type="presParOf" srcId="{77AEC0A1-3117-443A-B2F3-059FCE7237C7}" destId="{7EE9824B-8DF3-4887-83A7-D5363F122E0E}" srcOrd="0" destOrd="0" presId="urn:microsoft.com/office/officeart/2008/layout/LinedList"/>
    <dgm:cxn modelId="{04D9B4AC-FC50-4FA7-84E0-E9C92981C040}" type="presParOf" srcId="{77AEC0A1-3117-443A-B2F3-059FCE7237C7}" destId="{70D3D7C2-B3AE-48AE-BE65-C4126E9D6B1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A1788E-AB02-4D10-B333-40A3F342B779}">
      <dsp:nvSpPr>
        <dsp:cNvPr id="0" name=""/>
        <dsp:cNvSpPr/>
      </dsp:nvSpPr>
      <dsp:spPr>
        <a:xfrm>
          <a:off x="-5014159" y="-768232"/>
          <a:ext cx="5971536" cy="5971536"/>
        </a:xfrm>
        <a:prstGeom prst="blockArc">
          <a:avLst>
            <a:gd name="adj1" fmla="val 18900000"/>
            <a:gd name="adj2" fmla="val 2700000"/>
            <a:gd name="adj3" fmla="val 362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E0B415-6AFF-4902-A036-171C5F7B0A17}">
      <dsp:nvSpPr>
        <dsp:cNvPr id="0" name=""/>
        <dsp:cNvSpPr/>
      </dsp:nvSpPr>
      <dsp:spPr>
        <a:xfrm>
          <a:off x="501319" y="340968"/>
          <a:ext cx="8551537" cy="6822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569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Неосязаемость. Образовательные услуги нельзя увидеть, попробовать, ощутить до тех пор, пока они не будет приобретены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1319" y="340968"/>
        <a:ext cx="8551537" cy="682291"/>
      </dsp:txXfrm>
    </dsp:sp>
    <dsp:sp modelId="{CA522194-3400-4A56-A1F7-F7F6BDA0E1DE}">
      <dsp:nvSpPr>
        <dsp:cNvPr id="0" name=""/>
        <dsp:cNvSpPr/>
      </dsp:nvSpPr>
      <dsp:spPr>
        <a:xfrm>
          <a:off x="74887" y="255681"/>
          <a:ext cx="852864" cy="85286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A44BC3-8EA7-4964-959A-D18B6337F4F8}">
      <dsp:nvSpPr>
        <dsp:cNvPr id="0" name=""/>
        <dsp:cNvSpPr/>
      </dsp:nvSpPr>
      <dsp:spPr>
        <a:xfrm>
          <a:off x="864747" y="1373821"/>
          <a:ext cx="8160364" cy="6822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569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Неразделимость. Образовательная услуга неотделима от субъектов, оказывающих услугу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64747" y="1373821"/>
        <a:ext cx="8160364" cy="682291"/>
      </dsp:txXfrm>
    </dsp:sp>
    <dsp:sp modelId="{67666E1C-67C1-4D96-A43C-28224DB9AFF9}">
      <dsp:nvSpPr>
        <dsp:cNvPr id="0" name=""/>
        <dsp:cNvSpPr/>
      </dsp:nvSpPr>
      <dsp:spPr>
        <a:xfrm>
          <a:off x="466061" y="1279296"/>
          <a:ext cx="852864" cy="85286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1850CE-DDC5-46FB-AB88-A74A1C3B223B}">
      <dsp:nvSpPr>
        <dsp:cNvPr id="0" name=""/>
        <dsp:cNvSpPr/>
      </dsp:nvSpPr>
      <dsp:spPr>
        <a:xfrm>
          <a:off x="892493" y="2388197"/>
          <a:ext cx="8160364" cy="6822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569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Непостоянство. Образовательная услуга непостоянна по качеству. Это качество зависит от времени и места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предосатвления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услуги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2493" y="2388197"/>
        <a:ext cx="8160364" cy="682291"/>
      </dsp:txXfrm>
    </dsp:sp>
    <dsp:sp modelId="{5608F6C7-11E0-4612-B606-8B2CA0E9C8C9}">
      <dsp:nvSpPr>
        <dsp:cNvPr id="0" name=""/>
        <dsp:cNvSpPr/>
      </dsp:nvSpPr>
      <dsp:spPr>
        <a:xfrm>
          <a:off x="466061" y="2302911"/>
          <a:ext cx="852864" cy="85286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ECD53B-65F8-4834-81C5-30E10CA8654F}">
      <dsp:nvSpPr>
        <dsp:cNvPr id="0" name=""/>
        <dsp:cNvSpPr/>
      </dsp:nvSpPr>
      <dsp:spPr>
        <a:xfrm>
          <a:off x="501319" y="3411812"/>
          <a:ext cx="8551537" cy="6822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569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Несохраняемость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Образовательная услуга недолговечна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1319" y="3411812"/>
        <a:ext cx="8551537" cy="682291"/>
      </dsp:txXfrm>
    </dsp:sp>
    <dsp:sp modelId="{CFD0BF96-F320-423B-9FB0-8847929EA059}">
      <dsp:nvSpPr>
        <dsp:cNvPr id="0" name=""/>
        <dsp:cNvSpPr/>
      </dsp:nvSpPr>
      <dsp:spPr>
        <a:xfrm>
          <a:off x="74887" y="3326525"/>
          <a:ext cx="852864" cy="85286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7AFC55-77EE-4295-BDA4-036A39E31E9D}">
      <dsp:nvSpPr>
        <dsp:cNvPr id="0" name=""/>
        <dsp:cNvSpPr/>
      </dsp:nvSpPr>
      <dsp:spPr>
        <a:xfrm>
          <a:off x="-3568619" y="-548471"/>
          <a:ext cx="4254338" cy="4254338"/>
        </a:xfrm>
        <a:prstGeom prst="blockArc">
          <a:avLst>
            <a:gd name="adj1" fmla="val 18900000"/>
            <a:gd name="adj2" fmla="val 2700000"/>
            <a:gd name="adj3" fmla="val 508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F6F653-68FD-4F7D-94F9-8BB8EE0CB9D6}">
      <dsp:nvSpPr>
        <dsp:cNvPr id="0" name=""/>
        <dsp:cNvSpPr/>
      </dsp:nvSpPr>
      <dsp:spPr>
        <a:xfrm>
          <a:off x="300762" y="197274"/>
          <a:ext cx="8725398" cy="39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373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Субъекты маркетинговых отношений</a:t>
          </a:r>
          <a:endParaRPr lang="ru-RU" sz="20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0762" y="197274"/>
        <a:ext cx="8725398" cy="394800"/>
      </dsp:txXfrm>
    </dsp:sp>
    <dsp:sp modelId="{05BA3257-95F5-4128-B724-04718199E35A}">
      <dsp:nvSpPr>
        <dsp:cNvPr id="0" name=""/>
        <dsp:cNvSpPr/>
      </dsp:nvSpPr>
      <dsp:spPr>
        <a:xfrm>
          <a:off x="54012" y="147923"/>
          <a:ext cx="493500" cy="4935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A3F22C-1084-4075-B9B5-07ED9560D48C}">
      <dsp:nvSpPr>
        <dsp:cNvPr id="0" name=""/>
        <dsp:cNvSpPr/>
      </dsp:nvSpPr>
      <dsp:spPr>
        <a:xfrm>
          <a:off x="583665" y="789285"/>
          <a:ext cx="8442496" cy="39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373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Функции субъектов маркетинговых отношений на рынке</a:t>
          </a:r>
          <a:endParaRPr lang="ru-RU" sz="20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3665" y="789285"/>
        <a:ext cx="8442496" cy="394800"/>
      </dsp:txXfrm>
    </dsp:sp>
    <dsp:sp modelId="{B9BBD050-90EA-454E-8E6C-FD6F57FCBA18}">
      <dsp:nvSpPr>
        <dsp:cNvPr id="0" name=""/>
        <dsp:cNvSpPr/>
      </dsp:nvSpPr>
      <dsp:spPr>
        <a:xfrm>
          <a:off x="336914" y="739935"/>
          <a:ext cx="493500" cy="4935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131C5A-C93E-4A76-86EC-D943916907BB}">
      <dsp:nvSpPr>
        <dsp:cNvPr id="0" name=""/>
        <dsp:cNvSpPr/>
      </dsp:nvSpPr>
      <dsp:spPr>
        <a:xfrm>
          <a:off x="670493" y="1381297"/>
          <a:ext cx="8355667" cy="39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373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Сфера действия</a:t>
          </a:r>
          <a:endParaRPr lang="ru-RU" sz="20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0493" y="1381297"/>
        <a:ext cx="8355667" cy="394800"/>
      </dsp:txXfrm>
    </dsp:sp>
    <dsp:sp modelId="{7E01556D-6802-462F-969A-AF87A1C308E4}">
      <dsp:nvSpPr>
        <dsp:cNvPr id="0" name=""/>
        <dsp:cNvSpPr/>
      </dsp:nvSpPr>
      <dsp:spPr>
        <a:xfrm>
          <a:off x="423742" y="1331947"/>
          <a:ext cx="493500" cy="4935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07D6E0-E5E9-47B0-A5A7-C2BC133D7864}">
      <dsp:nvSpPr>
        <dsp:cNvPr id="0" name=""/>
        <dsp:cNvSpPr/>
      </dsp:nvSpPr>
      <dsp:spPr>
        <a:xfrm>
          <a:off x="583665" y="1973308"/>
          <a:ext cx="8442496" cy="39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373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Объекты маркетинга образовательных услуг</a:t>
          </a:r>
          <a:endParaRPr lang="ru-RU" sz="20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3665" y="1973308"/>
        <a:ext cx="8442496" cy="394800"/>
      </dsp:txXfrm>
    </dsp:sp>
    <dsp:sp modelId="{351A4C1F-23F6-4335-9426-380F22DC5282}">
      <dsp:nvSpPr>
        <dsp:cNvPr id="0" name=""/>
        <dsp:cNvSpPr/>
      </dsp:nvSpPr>
      <dsp:spPr>
        <a:xfrm>
          <a:off x="336914" y="1923958"/>
          <a:ext cx="493500" cy="4935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8560CE-261B-491B-A098-D24C92532D38}">
      <dsp:nvSpPr>
        <dsp:cNvPr id="0" name=""/>
        <dsp:cNvSpPr/>
      </dsp:nvSpPr>
      <dsp:spPr>
        <a:xfrm>
          <a:off x="300762" y="2565320"/>
          <a:ext cx="8725398" cy="39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3373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Целевая ориентация и проблемное содержание</a:t>
          </a:r>
          <a:endParaRPr lang="ru-RU" sz="20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0762" y="2565320"/>
        <a:ext cx="8725398" cy="394800"/>
      </dsp:txXfrm>
    </dsp:sp>
    <dsp:sp modelId="{FD8532F0-F68A-45D6-99D2-9C719BD37338}">
      <dsp:nvSpPr>
        <dsp:cNvPr id="0" name=""/>
        <dsp:cNvSpPr/>
      </dsp:nvSpPr>
      <dsp:spPr>
        <a:xfrm>
          <a:off x="54012" y="2515970"/>
          <a:ext cx="493500" cy="4935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0170EB-26F8-43D3-83A5-8773FFEB7D7B}">
      <dsp:nvSpPr>
        <dsp:cNvPr id="0" name=""/>
        <dsp:cNvSpPr/>
      </dsp:nvSpPr>
      <dsp:spPr>
        <a:xfrm>
          <a:off x="0" y="22630"/>
          <a:ext cx="9062065" cy="973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Объемы спроса и предложения образовательных услуг - темп их ежегодного роста достигает 10-15% (варьируется от образовательного учреждения)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519" y="70149"/>
        <a:ext cx="8967027" cy="878402"/>
      </dsp:txXfrm>
    </dsp:sp>
    <dsp:sp modelId="{94F48F3C-1468-4DC8-A89A-5548F2977484}">
      <dsp:nvSpPr>
        <dsp:cNvPr id="0" name=""/>
        <dsp:cNvSpPr/>
      </dsp:nvSpPr>
      <dsp:spPr>
        <a:xfrm>
          <a:off x="0" y="1145830"/>
          <a:ext cx="9062065" cy="973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Потенциалом и логикой развития сфера образования притягивает к себе все более пристальное внимание инвесторов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519" y="1193349"/>
        <a:ext cx="8967027" cy="878402"/>
      </dsp:txXfrm>
    </dsp:sp>
    <dsp:sp modelId="{17AE07CB-FB2A-4802-967F-A9A25F18FEDD}">
      <dsp:nvSpPr>
        <dsp:cNvPr id="0" name=""/>
        <dsp:cNvSpPr/>
      </dsp:nvSpPr>
      <dsp:spPr>
        <a:xfrm>
          <a:off x="0" y="2269030"/>
          <a:ext cx="9062065" cy="973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Высокое значение окупаемости инвестиций в образование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519" y="2316549"/>
        <a:ext cx="8967027" cy="8784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DCCA12-8E62-4390-B35D-E352A3FA314E}">
      <dsp:nvSpPr>
        <dsp:cNvPr id="0" name=""/>
        <dsp:cNvSpPr/>
      </dsp:nvSpPr>
      <dsp:spPr>
        <a:xfrm>
          <a:off x="-5072242" y="-777062"/>
          <a:ext cx="6040535" cy="6040535"/>
        </a:xfrm>
        <a:prstGeom prst="blockArc">
          <a:avLst>
            <a:gd name="adj1" fmla="val 18900000"/>
            <a:gd name="adj2" fmla="val 2700000"/>
            <a:gd name="adj3" fmla="val 358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C0C0F9-CC89-46E9-ADDA-121D4B12EAA5}">
      <dsp:nvSpPr>
        <dsp:cNvPr id="0" name=""/>
        <dsp:cNvSpPr/>
      </dsp:nvSpPr>
      <dsp:spPr>
        <a:xfrm>
          <a:off x="423571" y="280310"/>
          <a:ext cx="9268171" cy="5609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5278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Разработка и продвижение совместных проектов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3571" y="280310"/>
        <a:ext cx="9268171" cy="560980"/>
      </dsp:txXfrm>
    </dsp:sp>
    <dsp:sp modelId="{53786D1F-0A08-475D-99D1-8D7F07A6A413}">
      <dsp:nvSpPr>
        <dsp:cNvPr id="0" name=""/>
        <dsp:cNvSpPr/>
      </dsp:nvSpPr>
      <dsp:spPr>
        <a:xfrm>
          <a:off x="72958" y="210188"/>
          <a:ext cx="701225" cy="70122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37DC6A-83CE-49A5-B7DC-D55295817196}">
      <dsp:nvSpPr>
        <dsp:cNvPr id="0" name=""/>
        <dsp:cNvSpPr/>
      </dsp:nvSpPr>
      <dsp:spPr>
        <a:xfrm>
          <a:off x="825553" y="1121512"/>
          <a:ext cx="8866189" cy="5609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5278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нестандартных педагогических мероприятий – круглых столов,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мастерклассов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и др.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25553" y="1121512"/>
        <a:ext cx="8866189" cy="560980"/>
      </dsp:txXfrm>
    </dsp:sp>
    <dsp:sp modelId="{E7A7CA49-150A-42ED-92A1-FC7F1617049F}">
      <dsp:nvSpPr>
        <dsp:cNvPr id="0" name=""/>
        <dsp:cNvSpPr/>
      </dsp:nvSpPr>
      <dsp:spPr>
        <a:xfrm>
          <a:off x="474940" y="1051390"/>
          <a:ext cx="701225" cy="70122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CDBF63-0A92-4CFC-A81C-3784AE399EB7}">
      <dsp:nvSpPr>
        <dsp:cNvPr id="0" name=""/>
        <dsp:cNvSpPr/>
      </dsp:nvSpPr>
      <dsp:spPr>
        <a:xfrm>
          <a:off x="948930" y="1962714"/>
          <a:ext cx="8742812" cy="5609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5278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Публикации в педагогических, периодических и научных изданиях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48930" y="1962714"/>
        <a:ext cx="8742812" cy="560980"/>
      </dsp:txXfrm>
    </dsp:sp>
    <dsp:sp modelId="{D502D6ED-A345-4499-8481-752FAE9401C7}">
      <dsp:nvSpPr>
        <dsp:cNvPr id="0" name=""/>
        <dsp:cNvSpPr/>
      </dsp:nvSpPr>
      <dsp:spPr>
        <a:xfrm>
          <a:off x="598317" y="1892592"/>
          <a:ext cx="701225" cy="70122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B8BA84-8166-472A-BAA1-C1970C95790D}">
      <dsp:nvSpPr>
        <dsp:cNvPr id="0" name=""/>
        <dsp:cNvSpPr/>
      </dsp:nvSpPr>
      <dsp:spPr>
        <a:xfrm>
          <a:off x="825553" y="2803916"/>
          <a:ext cx="8866189" cy="5609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5278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Поддержка партнерских отношений через корпоративные поздравления и традиционные формы делового этикета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25553" y="2803916"/>
        <a:ext cx="8866189" cy="560980"/>
      </dsp:txXfrm>
    </dsp:sp>
    <dsp:sp modelId="{0C1325E9-52A6-4BEB-A57B-623FD8AB5A04}">
      <dsp:nvSpPr>
        <dsp:cNvPr id="0" name=""/>
        <dsp:cNvSpPr/>
      </dsp:nvSpPr>
      <dsp:spPr>
        <a:xfrm>
          <a:off x="474940" y="2733793"/>
          <a:ext cx="701225" cy="70122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B7E953-E90E-427C-9B00-D1A93BE8E8DD}">
      <dsp:nvSpPr>
        <dsp:cNvPr id="0" name=""/>
        <dsp:cNvSpPr/>
      </dsp:nvSpPr>
      <dsp:spPr>
        <a:xfrm>
          <a:off x="423571" y="3645118"/>
          <a:ext cx="9268171" cy="5609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5278" tIns="50800" rIns="50800" bIns="508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неформального общения (в досугово-клубных формах)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3571" y="3645118"/>
        <a:ext cx="9268171" cy="560980"/>
      </dsp:txXfrm>
    </dsp:sp>
    <dsp:sp modelId="{E584B915-1346-4F75-91A4-C521F1433EB4}">
      <dsp:nvSpPr>
        <dsp:cNvPr id="0" name=""/>
        <dsp:cNvSpPr/>
      </dsp:nvSpPr>
      <dsp:spPr>
        <a:xfrm>
          <a:off x="72958" y="3574995"/>
          <a:ext cx="701225" cy="70122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B2E8F0-9535-4A98-831E-60AFC83DF921}">
      <dsp:nvSpPr>
        <dsp:cNvPr id="0" name=""/>
        <dsp:cNvSpPr/>
      </dsp:nvSpPr>
      <dsp:spPr>
        <a:xfrm>
          <a:off x="1600923" y="0"/>
          <a:ext cx="4532593" cy="4532593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BF903B-1129-4F58-93B1-816628B0485A}">
      <dsp:nvSpPr>
        <dsp:cNvPr id="0" name=""/>
        <dsp:cNvSpPr/>
      </dsp:nvSpPr>
      <dsp:spPr>
        <a:xfrm>
          <a:off x="3867220" y="455693"/>
          <a:ext cx="2946185" cy="107294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Создание рекламных буклетов и их распространение в образовательном округе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19597" y="508070"/>
        <a:ext cx="2841431" cy="968195"/>
      </dsp:txXfrm>
    </dsp:sp>
    <dsp:sp modelId="{9638C3E2-190F-4F9C-8A13-C840778B34FD}">
      <dsp:nvSpPr>
        <dsp:cNvPr id="0" name=""/>
        <dsp:cNvSpPr/>
      </dsp:nvSpPr>
      <dsp:spPr>
        <a:xfrm>
          <a:off x="3867220" y="1662762"/>
          <a:ext cx="2946185" cy="107294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Размещение информационной рекламы о событиях в образовательном учреждении на странице соц. сети.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19597" y="1715139"/>
        <a:ext cx="2841431" cy="968195"/>
      </dsp:txXfrm>
    </dsp:sp>
    <dsp:sp modelId="{29F14C3D-A043-4CD7-8817-662F3765F0E5}">
      <dsp:nvSpPr>
        <dsp:cNvPr id="0" name=""/>
        <dsp:cNvSpPr/>
      </dsp:nvSpPr>
      <dsp:spPr>
        <a:xfrm>
          <a:off x="3867220" y="2869830"/>
          <a:ext cx="2946185" cy="107294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Приглашение представителей различных организаций на мероприятия образовательной организации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19597" y="2922207"/>
        <a:ext cx="2841431" cy="96819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D4E70B-99E3-42B0-9511-DF9144CA846F}">
      <dsp:nvSpPr>
        <dsp:cNvPr id="0" name=""/>
        <dsp:cNvSpPr/>
      </dsp:nvSpPr>
      <dsp:spPr>
        <a:xfrm>
          <a:off x="0" y="396"/>
          <a:ext cx="95649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A9C348-E574-49E5-8D2D-2F66DD4E8AF2}">
      <dsp:nvSpPr>
        <dsp:cNvPr id="0" name=""/>
        <dsp:cNvSpPr/>
      </dsp:nvSpPr>
      <dsp:spPr>
        <a:xfrm>
          <a:off x="0" y="396"/>
          <a:ext cx="9564974" cy="6496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Оценка имиджа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96"/>
        <a:ext cx="9564974" cy="649607"/>
      </dsp:txXfrm>
    </dsp:sp>
    <dsp:sp modelId="{00A69230-C8DC-4D6C-B4B3-8510709FCC75}">
      <dsp:nvSpPr>
        <dsp:cNvPr id="0" name=""/>
        <dsp:cNvSpPr/>
      </dsp:nvSpPr>
      <dsp:spPr>
        <a:xfrm>
          <a:off x="0" y="650003"/>
          <a:ext cx="95649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715FE4-E56A-4428-92C6-FBD13A1D7689}">
      <dsp:nvSpPr>
        <dsp:cNvPr id="0" name=""/>
        <dsp:cNvSpPr/>
      </dsp:nvSpPr>
      <dsp:spPr>
        <a:xfrm>
          <a:off x="0" y="650003"/>
          <a:ext cx="9564974" cy="6496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Продвижение бренда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650003"/>
        <a:ext cx="9564974" cy="649607"/>
      </dsp:txXfrm>
    </dsp:sp>
    <dsp:sp modelId="{B377BE3C-A81D-41DE-9B41-DC73455EEBF3}">
      <dsp:nvSpPr>
        <dsp:cNvPr id="0" name=""/>
        <dsp:cNvSpPr/>
      </dsp:nvSpPr>
      <dsp:spPr>
        <a:xfrm>
          <a:off x="0" y="1299611"/>
          <a:ext cx="95649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B8297B-F995-4AD7-8D0E-74FD8EED8BB2}">
      <dsp:nvSpPr>
        <dsp:cNvPr id="0" name=""/>
        <dsp:cNvSpPr/>
      </dsp:nvSpPr>
      <dsp:spPr>
        <a:xfrm>
          <a:off x="0" y="1299611"/>
          <a:ext cx="9564974" cy="6496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маркетинговой службы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299611"/>
        <a:ext cx="9564974" cy="649607"/>
      </dsp:txXfrm>
    </dsp:sp>
    <dsp:sp modelId="{F15CDD64-8408-41D5-8D7F-E8987D0EE05A}">
      <dsp:nvSpPr>
        <dsp:cNvPr id="0" name=""/>
        <dsp:cNvSpPr/>
      </dsp:nvSpPr>
      <dsp:spPr>
        <a:xfrm>
          <a:off x="0" y="1949218"/>
          <a:ext cx="95649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17F59D-FD1E-4010-8ADD-8021FC17AB35}">
      <dsp:nvSpPr>
        <dsp:cNvPr id="0" name=""/>
        <dsp:cNvSpPr/>
      </dsp:nvSpPr>
      <dsp:spPr>
        <a:xfrm>
          <a:off x="0" y="1949218"/>
          <a:ext cx="9564974" cy="6496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Реклама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949218"/>
        <a:ext cx="9564974" cy="649607"/>
      </dsp:txXfrm>
    </dsp:sp>
    <dsp:sp modelId="{0A2C04D3-B624-4C81-8E39-606F63E53FB3}">
      <dsp:nvSpPr>
        <dsp:cNvPr id="0" name=""/>
        <dsp:cNvSpPr/>
      </dsp:nvSpPr>
      <dsp:spPr>
        <a:xfrm>
          <a:off x="0" y="2598826"/>
          <a:ext cx="95649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E9824B-8DF3-4887-83A7-D5363F122E0E}">
      <dsp:nvSpPr>
        <dsp:cNvPr id="0" name=""/>
        <dsp:cNvSpPr/>
      </dsp:nvSpPr>
      <dsp:spPr>
        <a:xfrm>
          <a:off x="0" y="2598826"/>
          <a:ext cx="9564974" cy="6496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Связи с общественностью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598826"/>
        <a:ext cx="9564974" cy="6496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858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548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5439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136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8949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3593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9117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18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520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987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620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364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182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713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99606-63E3-4C36-AFE2-02EA9F2008D6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F90E-D5F4-40BA-BC2C-BCB06E445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52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99606-63E3-4C36-AFE2-02EA9F2008D6}" type="datetimeFigureOut">
              <a:rPr lang="ru-RU" smtClean="0"/>
              <a:t>30.10.2022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26F90E-D5F4-40BA-BC2C-BCB06E445E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811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385" y="798991"/>
            <a:ext cx="8183033" cy="3930765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мероприятий по продвижению образовательных услуг образовательной организации 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49963" y="5638800"/>
            <a:ext cx="6070601" cy="12192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подготовил: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7952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8098" y="166946"/>
            <a:ext cx="8596668" cy="939800"/>
          </a:xfrm>
        </p:spPr>
        <p:txBody>
          <a:bodyPr>
            <a:noAutofit/>
          </a:bodyPr>
          <a:lstStyle/>
          <a:p>
            <a:pPr algn="ctr" fontAlgn="base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Выводы. 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по продвижению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услуг образовательной организации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108318118"/>
              </p:ext>
            </p:extLst>
          </p:nvPr>
        </p:nvGraphicFramePr>
        <p:xfrm>
          <a:off x="401062" y="2172915"/>
          <a:ext cx="9564974" cy="324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1540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30967" y="2442634"/>
            <a:ext cx="7766936" cy="1646302"/>
          </a:xfrm>
        </p:spPr>
        <p:txBody>
          <a:bodyPr/>
          <a:lstStyle/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62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8098" y="166946"/>
            <a:ext cx="8596668" cy="939800"/>
          </a:xfrm>
        </p:spPr>
        <p:txBody>
          <a:bodyPr>
            <a:noAutofit/>
          </a:bodyPr>
          <a:lstStyle/>
          <a:p>
            <a:pPr algn="ctr" fontAlgn="base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образовательных услуг, как объекта продвижения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592511856"/>
              </p:ext>
            </p:extLst>
          </p:nvPr>
        </p:nvGraphicFramePr>
        <p:xfrm>
          <a:off x="150861" y="1208346"/>
          <a:ext cx="9113905" cy="4435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4100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8098" y="166946"/>
            <a:ext cx="8596668" cy="939800"/>
          </a:xfrm>
        </p:spPr>
        <p:txBody>
          <a:bodyPr>
            <a:noAutofit/>
          </a:bodyPr>
          <a:lstStyle/>
          <a:p>
            <a:pPr algn="ctr" fontAlgn="base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Элементы системы продвижения образовательных услуг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050204290"/>
              </p:ext>
            </p:extLst>
          </p:nvPr>
        </p:nvGraphicFramePr>
        <p:xfrm>
          <a:off x="584971" y="1106746"/>
          <a:ext cx="9067029" cy="31573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8834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8098" y="166946"/>
            <a:ext cx="8596668" cy="939800"/>
          </a:xfrm>
        </p:spPr>
        <p:txBody>
          <a:bodyPr>
            <a:noAutofit/>
          </a:bodyPr>
          <a:lstStyle/>
          <a:p>
            <a:pPr algn="ctr" fontAlgn="base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Предпосылки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продвижения образовательных услуг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803044150"/>
              </p:ext>
            </p:extLst>
          </p:nvPr>
        </p:nvGraphicFramePr>
        <p:xfrm>
          <a:off x="516044" y="1399264"/>
          <a:ext cx="9062065" cy="3265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6765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8098" y="166946"/>
            <a:ext cx="8596668" cy="939800"/>
          </a:xfrm>
        </p:spPr>
        <p:txBody>
          <a:bodyPr>
            <a:noAutofit/>
          </a:bodyPr>
          <a:lstStyle/>
          <a:p>
            <a:pPr algn="ctr" fontAlgn="base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имиджа, как мероприятие по продвижению образовательных услуг. Объекты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4871" y="1609589"/>
            <a:ext cx="9430329" cy="3785652"/>
          </a:xfrm>
          <a:prstGeom prst="rect">
            <a:avLst/>
          </a:prstGeom>
          <a:ln w="381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indent="457200" algn="just"/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имиджа складывается из представлений 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457200" algn="just"/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Об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образе руководителя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профессиональные характеристики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(знание современных тенденций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технологий), социальные характеристики (образование, биография, образ жизни, статус, ценности, ролевое поведение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indent="457200" algn="just"/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 образования: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ЗУН, соответствие Госстандарту, сформированность способностей, познавательность процессов, сформированность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личности.</a:t>
            </a:r>
          </a:p>
          <a:p>
            <a:pPr indent="457200" algn="just"/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стиле ОУ: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контакты сотрудников с внешними объектами, сотрудники (стиль общения), визуальная самобытность школы, традиции, взаимодействие между участниками образовательного процесса, корпоративная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культура.</a:t>
            </a:r>
          </a:p>
          <a:p>
            <a:pPr indent="457200" algn="just"/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Об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образе персонала: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квалификация, личные качества, психологический климат, половозрастной состав, внешний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облик.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403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8098" y="166946"/>
            <a:ext cx="8596668" cy="939800"/>
          </a:xfrm>
        </p:spPr>
        <p:txBody>
          <a:bodyPr>
            <a:noAutofit/>
          </a:bodyPr>
          <a:lstStyle/>
          <a:p>
            <a:pPr algn="ctr" fontAlgn="base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Продвижение бренда, как мероприятие по продвижению образовательных услуг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927577824"/>
              </p:ext>
            </p:extLst>
          </p:nvPr>
        </p:nvGraphicFramePr>
        <p:xfrm>
          <a:off x="258615" y="1304789"/>
          <a:ext cx="9753601" cy="44864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4841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8098" y="166946"/>
            <a:ext cx="8596668" cy="939800"/>
          </a:xfrm>
        </p:spPr>
        <p:txBody>
          <a:bodyPr>
            <a:noAutofit/>
          </a:bodyPr>
          <a:lstStyle/>
          <a:p>
            <a:pPr algn="ctr" fontAlgn="base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маркетинговой службы, как мероприятие по продвижению образовательных услуг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8116586"/>
              </p:ext>
            </p:extLst>
          </p:nvPr>
        </p:nvGraphicFramePr>
        <p:xfrm>
          <a:off x="902432" y="1744902"/>
          <a:ext cx="8128000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4024114516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6944542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Должность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Полномочия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8155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 службы маркетинга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Общее управление, формирование отношений с партнерами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9065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Специалисты, педагоги, литераторы, социальные педагоги, психолог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стратегии, планов продвижения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0509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Творческий кружок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исследований, сбор информации, разработка текстовых и рекламных материалов, подготовка мероприятий и т.д.)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76397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Секретарь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Рассылка пресс-релизов)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97554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4694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8098" y="166946"/>
            <a:ext cx="8596668" cy="939800"/>
          </a:xfrm>
        </p:spPr>
        <p:txBody>
          <a:bodyPr>
            <a:noAutofit/>
          </a:bodyPr>
          <a:lstStyle/>
          <a:p>
            <a:pPr algn="ctr" fontAlgn="base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маркетинговой службы, как мероприятие по продвижению образовательных услуг. Примеры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098" y="2034742"/>
            <a:ext cx="9059854" cy="3405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66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8098" y="166946"/>
            <a:ext cx="8596668" cy="939800"/>
          </a:xfrm>
        </p:spPr>
        <p:txBody>
          <a:bodyPr>
            <a:noAutofit/>
          </a:bodyPr>
          <a:lstStyle/>
          <a:p>
            <a:pPr algn="ctr" fontAlgn="base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Реклама и связи с общественностью, как мероприятия по продвижению образовательных услуг. Объекты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756039098"/>
              </p:ext>
            </p:extLst>
          </p:nvPr>
        </p:nvGraphicFramePr>
        <p:xfrm>
          <a:off x="850437" y="1341733"/>
          <a:ext cx="8414329" cy="45325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4695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Оранжевый и красный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4452</TotalTime>
  <Words>443</Words>
  <Application>Microsoft Office PowerPoint</Application>
  <PresentationFormat>Широкоэкранный</PresentationFormat>
  <Paragraphs>52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Trebuchet MS</vt:lpstr>
      <vt:lpstr>Wingdings 3</vt:lpstr>
      <vt:lpstr>Аспект</vt:lpstr>
      <vt:lpstr>Комплекс мероприятий по продвижению образовательных услуг образовательной организации </vt:lpstr>
      <vt:lpstr>Характеристика образовательных услуг, как объекта продвижения</vt:lpstr>
      <vt:lpstr>Элементы системы продвижения образовательных услуг</vt:lpstr>
      <vt:lpstr>Предпосылки продвижения образовательных услуг </vt:lpstr>
      <vt:lpstr>Оценка имиджа, как мероприятие по продвижению образовательных услуг. Объекты</vt:lpstr>
      <vt:lpstr>Продвижение бренда, как мероприятие по продвижению образовательных услуг</vt:lpstr>
      <vt:lpstr>Организация маркетинговой службы, как мероприятие по продвижению образовательных услуг</vt:lpstr>
      <vt:lpstr>Организация маркетинговой службы, как мероприятие по продвижению образовательных услуг. Примеры</vt:lpstr>
      <vt:lpstr>Реклама и связи с общественностью, как мероприятия по продвижению образовательных услуг. Объекты</vt:lpstr>
      <vt:lpstr>Выводы.  Мероприятия по продвижению образовательных услуг образовательной организации</vt:lpstr>
      <vt:lpstr>Спасибо за внимание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Устойчивое развитие городов</dc:title>
  <dc:creator>Ярослав Прядильников</dc:creator>
  <cp:lastModifiedBy>Ярослав Минкин</cp:lastModifiedBy>
  <cp:revision>178</cp:revision>
  <dcterms:created xsi:type="dcterms:W3CDTF">2020-09-23T16:40:47Z</dcterms:created>
  <dcterms:modified xsi:type="dcterms:W3CDTF">2022-10-30T17:16:39Z</dcterms:modified>
</cp:coreProperties>
</file>